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xls" ContentType="application/vnd.ms-excel"/>
  <Default Extension="wmf" ContentType="image/x-wmf"/>
  <Default Extension="rels" ContentType="application/vnd.openxmlformats-package.relationships+xml"/>
  <Default Extension="xml" ContentType="application/xml"/>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3.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4.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5.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4">
  <p:sldMasterIdLst>
    <p:sldMasterId id="2147483648" r:id="rId1"/>
    <p:sldMasterId id="2147483692" r:id="rId2"/>
    <p:sldMasterId id="2147483706" r:id="rId3"/>
    <p:sldMasterId id="2147483722" r:id="rId4"/>
    <p:sldMasterId id="2147483734" r:id="rId5"/>
    <p:sldMasterId id="2147483746" r:id="rId6"/>
  </p:sldMasterIdLst>
  <p:notesMasterIdLst>
    <p:notesMasterId r:id="rId102"/>
  </p:notesMasterIdLst>
  <p:handoutMasterIdLst>
    <p:handoutMasterId r:id="rId103"/>
  </p:handoutMasterIdLst>
  <p:sldIdLst>
    <p:sldId id="527" r:id="rId7"/>
    <p:sldId id="959" r:id="rId8"/>
    <p:sldId id="594" r:id="rId9"/>
    <p:sldId id="986" r:id="rId10"/>
    <p:sldId id="823" r:id="rId11"/>
    <p:sldId id="824" r:id="rId12"/>
    <p:sldId id="829" r:id="rId13"/>
    <p:sldId id="919" r:id="rId14"/>
    <p:sldId id="922" r:id="rId15"/>
    <p:sldId id="924" r:id="rId16"/>
    <p:sldId id="925" r:id="rId17"/>
    <p:sldId id="926" r:id="rId18"/>
    <p:sldId id="825" r:id="rId19"/>
    <p:sldId id="826" r:id="rId20"/>
    <p:sldId id="920" r:id="rId21"/>
    <p:sldId id="921" r:id="rId22"/>
    <p:sldId id="827" r:id="rId23"/>
    <p:sldId id="923" r:id="rId24"/>
    <p:sldId id="927" r:id="rId25"/>
    <p:sldId id="929" r:id="rId26"/>
    <p:sldId id="928" r:id="rId27"/>
    <p:sldId id="966" r:id="rId28"/>
    <p:sldId id="968" r:id="rId29"/>
    <p:sldId id="965" r:id="rId30"/>
    <p:sldId id="967" r:id="rId31"/>
    <p:sldId id="970" r:id="rId32"/>
    <p:sldId id="830" r:id="rId33"/>
    <p:sldId id="832" r:id="rId34"/>
    <p:sldId id="834" r:id="rId35"/>
    <p:sldId id="835" r:id="rId36"/>
    <p:sldId id="833" r:id="rId37"/>
    <p:sldId id="836" r:id="rId38"/>
    <p:sldId id="838" r:id="rId39"/>
    <p:sldId id="839" r:id="rId40"/>
    <p:sldId id="840" r:id="rId41"/>
    <p:sldId id="841" r:id="rId42"/>
    <p:sldId id="842" r:id="rId43"/>
    <p:sldId id="843" r:id="rId44"/>
    <p:sldId id="844" r:id="rId45"/>
    <p:sldId id="845" r:id="rId46"/>
    <p:sldId id="849" r:id="rId47"/>
    <p:sldId id="851" r:id="rId48"/>
    <p:sldId id="852" r:id="rId49"/>
    <p:sldId id="855" r:id="rId50"/>
    <p:sldId id="856" r:id="rId51"/>
    <p:sldId id="875" r:id="rId52"/>
    <p:sldId id="857" r:id="rId53"/>
    <p:sldId id="858" r:id="rId54"/>
    <p:sldId id="876" r:id="rId55"/>
    <p:sldId id="860" r:id="rId56"/>
    <p:sldId id="861" r:id="rId57"/>
    <p:sldId id="864" r:id="rId58"/>
    <p:sldId id="930" r:id="rId59"/>
    <p:sldId id="933" r:id="rId60"/>
    <p:sldId id="870" r:id="rId61"/>
    <p:sldId id="869" r:id="rId62"/>
    <p:sldId id="871" r:id="rId63"/>
    <p:sldId id="872" r:id="rId64"/>
    <p:sldId id="873" r:id="rId65"/>
    <p:sldId id="874" r:id="rId66"/>
    <p:sldId id="948" r:id="rId67"/>
    <p:sldId id="943" r:id="rId68"/>
    <p:sldId id="935" r:id="rId69"/>
    <p:sldId id="942" r:id="rId70"/>
    <p:sldId id="936" r:id="rId71"/>
    <p:sldId id="937" r:id="rId72"/>
    <p:sldId id="938" r:id="rId73"/>
    <p:sldId id="962" r:id="rId74"/>
    <p:sldId id="972" r:id="rId75"/>
    <p:sldId id="974" r:id="rId76"/>
    <p:sldId id="963" r:id="rId77"/>
    <p:sldId id="975" r:id="rId78"/>
    <p:sldId id="976" r:id="rId79"/>
    <p:sldId id="977" r:id="rId80"/>
    <p:sldId id="867" r:id="rId81"/>
    <p:sldId id="931" r:id="rId82"/>
    <p:sldId id="978" r:id="rId83"/>
    <p:sldId id="979" r:id="rId84"/>
    <p:sldId id="980" r:id="rId85"/>
    <p:sldId id="981" r:id="rId86"/>
    <p:sldId id="983" r:id="rId87"/>
    <p:sldId id="984" r:id="rId88"/>
    <p:sldId id="985" r:id="rId89"/>
    <p:sldId id="932" r:id="rId90"/>
    <p:sldId id="949" r:id="rId91"/>
    <p:sldId id="950" r:id="rId92"/>
    <p:sldId id="951" r:id="rId93"/>
    <p:sldId id="952" r:id="rId94"/>
    <p:sldId id="953" r:id="rId95"/>
    <p:sldId id="954" r:id="rId96"/>
    <p:sldId id="955" r:id="rId97"/>
    <p:sldId id="956" r:id="rId98"/>
    <p:sldId id="957" r:id="rId99"/>
    <p:sldId id="958" r:id="rId100"/>
    <p:sldId id="822" r:id="rId101"/>
  </p:sldIdLst>
  <p:sldSz cx="10688638" cy="7562850"/>
  <p:notesSz cx="6858000" cy="9144000"/>
  <p:defaultTextStyle>
    <a:defPPr>
      <a:defRPr lang="en-US"/>
    </a:defPPr>
    <a:lvl1pPr marL="0" algn="l" defTabSz="521437" rtl="0" eaLnBrk="1" latinLnBrk="0" hangingPunct="1">
      <a:defRPr sz="2100" kern="1200">
        <a:solidFill>
          <a:schemeClr val="tx1"/>
        </a:solidFill>
        <a:latin typeface="+mn-lt"/>
        <a:ea typeface="+mn-ea"/>
        <a:cs typeface="+mn-cs"/>
      </a:defRPr>
    </a:lvl1pPr>
    <a:lvl2pPr marL="521437" algn="l" defTabSz="521437" rtl="0" eaLnBrk="1" latinLnBrk="0" hangingPunct="1">
      <a:defRPr sz="2100" kern="1200">
        <a:solidFill>
          <a:schemeClr val="tx1"/>
        </a:solidFill>
        <a:latin typeface="+mn-lt"/>
        <a:ea typeface="+mn-ea"/>
        <a:cs typeface="+mn-cs"/>
      </a:defRPr>
    </a:lvl2pPr>
    <a:lvl3pPr marL="1042873" algn="l" defTabSz="521437" rtl="0" eaLnBrk="1" latinLnBrk="0" hangingPunct="1">
      <a:defRPr sz="2100" kern="1200">
        <a:solidFill>
          <a:schemeClr val="tx1"/>
        </a:solidFill>
        <a:latin typeface="+mn-lt"/>
        <a:ea typeface="+mn-ea"/>
        <a:cs typeface="+mn-cs"/>
      </a:defRPr>
    </a:lvl3pPr>
    <a:lvl4pPr marL="1564310" algn="l" defTabSz="521437" rtl="0" eaLnBrk="1" latinLnBrk="0" hangingPunct="1">
      <a:defRPr sz="2100" kern="1200">
        <a:solidFill>
          <a:schemeClr val="tx1"/>
        </a:solidFill>
        <a:latin typeface="+mn-lt"/>
        <a:ea typeface="+mn-ea"/>
        <a:cs typeface="+mn-cs"/>
      </a:defRPr>
    </a:lvl4pPr>
    <a:lvl5pPr marL="2085746" algn="l" defTabSz="521437" rtl="0" eaLnBrk="1" latinLnBrk="0" hangingPunct="1">
      <a:defRPr sz="2100" kern="1200">
        <a:solidFill>
          <a:schemeClr val="tx1"/>
        </a:solidFill>
        <a:latin typeface="+mn-lt"/>
        <a:ea typeface="+mn-ea"/>
        <a:cs typeface="+mn-cs"/>
      </a:defRPr>
    </a:lvl5pPr>
    <a:lvl6pPr marL="2607183" algn="l" defTabSz="521437" rtl="0" eaLnBrk="1" latinLnBrk="0" hangingPunct="1">
      <a:defRPr sz="2100" kern="1200">
        <a:solidFill>
          <a:schemeClr val="tx1"/>
        </a:solidFill>
        <a:latin typeface="+mn-lt"/>
        <a:ea typeface="+mn-ea"/>
        <a:cs typeface="+mn-cs"/>
      </a:defRPr>
    </a:lvl6pPr>
    <a:lvl7pPr marL="3128620" algn="l" defTabSz="521437" rtl="0" eaLnBrk="1" latinLnBrk="0" hangingPunct="1">
      <a:defRPr sz="2100" kern="1200">
        <a:solidFill>
          <a:schemeClr val="tx1"/>
        </a:solidFill>
        <a:latin typeface="+mn-lt"/>
        <a:ea typeface="+mn-ea"/>
        <a:cs typeface="+mn-cs"/>
      </a:defRPr>
    </a:lvl7pPr>
    <a:lvl8pPr marL="3650056" algn="l" defTabSz="521437" rtl="0" eaLnBrk="1" latinLnBrk="0" hangingPunct="1">
      <a:defRPr sz="2100" kern="1200">
        <a:solidFill>
          <a:schemeClr val="tx1"/>
        </a:solidFill>
        <a:latin typeface="+mn-lt"/>
        <a:ea typeface="+mn-ea"/>
        <a:cs typeface="+mn-cs"/>
      </a:defRPr>
    </a:lvl8pPr>
    <a:lvl9pPr marL="4171493" algn="l" defTabSz="521437"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228">
          <p15:clr>
            <a:srgbClr val="A4A3A4"/>
          </p15:clr>
        </p15:guide>
        <p15:guide id="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ill Gallery" initials="BG" lastIdx="1" clrIdx="0"/>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D"/>
    <a:srgbClr val="8000FF"/>
    <a:srgbClr val="464749"/>
    <a:srgbClr val="77BC1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809" autoAdjust="0"/>
    <p:restoredTop sz="92639" autoAdjust="0"/>
  </p:normalViewPr>
  <p:slideViewPr>
    <p:cSldViewPr snapToGrid="0" snapToObjects="1" showGuides="1">
      <p:cViewPr varScale="1">
        <p:scale>
          <a:sx n="57" d="100"/>
          <a:sy n="57" d="100"/>
        </p:scale>
        <p:origin x="1464" y="42"/>
      </p:cViewPr>
      <p:guideLst>
        <p:guide orient="horz" pos="4228"/>
        <p:guide/>
      </p:guideLst>
    </p:cSldViewPr>
  </p:slideViewPr>
  <p:outlineViewPr>
    <p:cViewPr>
      <p:scale>
        <a:sx n="33" d="100"/>
        <a:sy n="33" d="100"/>
      </p:scale>
      <p:origin x="0" y="0"/>
    </p:cViewPr>
  </p:outlineViewPr>
  <p:notesTextViewPr>
    <p:cViewPr>
      <p:scale>
        <a:sx n="3" d="2"/>
        <a:sy n="3" d="2"/>
      </p:scale>
      <p:origin x="0" y="0"/>
    </p:cViewPr>
  </p:notesTextViewPr>
  <p:sorterViewPr>
    <p:cViewPr>
      <p:scale>
        <a:sx n="80" d="100"/>
        <a:sy n="80" d="100"/>
      </p:scale>
      <p:origin x="0" y="-22560"/>
    </p:cViewPr>
  </p:sorterViewPr>
  <p:notesViewPr>
    <p:cSldViewPr snapToGrid="0" snapToObjects="1">
      <p:cViewPr varScale="1">
        <p:scale>
          <a:sx n="90" d="100"/>
          <a:sy n="90" d="100"/>
        </p:scale>
        <p:origin x="-3672" y="-10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07" Type="http://schemas.openxmlformats.org/officeDocument/2006/relationships/theme" Target="theme/theme1.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slide" Target="slides/slide60.xml"/><Relationship Id="rId74" Type="http://schemas.openxmlformats.org/officeDocument/2006/relationships/slide" Target="slides/slide68.xml"/><Relationship Id="rId79" Type="http://schemas.openxmlformats.org/officeDocument/2006/relationships/slide" Target="slides/slide73.xml"/><Relationship Id="rId87" Type="http://schemas.openxmlformats.org/officeDocument/2006/relationships/slide" Target="slides/slide81.xml"/><Relationship Id="rId102" Type="http://schemas.openxmlformats.org/officeDocument/2006/relationships/notesMaster" Target="notesMasters/notesMaster1.xml"/><Relationship Id="rId5" Type="http://schemas.openxmlformats.org/officeDocument/2006/relationships/slideMaster" Target="slideMasters/slideMaster5.xml"/><Relationship Id="rId61" Type="http://schemas.openxmlformats.org/officeDocument/2006/relationships/slide" Target="slides/slide55.xml"/><Relationship Id="rId82" Type="http://schemas.openxmlformats.org/officeDocument/2006/relationships/slide" Target="slides/slide76.xml"/><Relationship Id="rId90" Type="http://schemas.openxmlformats.org/officeDocument/2006/relationships/slide" Target="slides/slide84.xml"/><Relationship Id="rId95" Type="http://schemas.openxmlformats.org/officeDocument/2006/relationships/slide" Target="slides/slide89.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presProps" Target="presProps.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slide" Target="slides/slide74.xml"/><Relationship Id="rId85" Type="http://schemas.openxmlformats.org/officeDocument/2006/relationships/slide" Target="slides/slide79.xml"/><Relationship Id="rId93" Type="http://schemas.openxmlformats.org/officeDocument/2006/relationships/slide" Target="slides/slide87.xml"/><Relationship Id="rId98" Type="http://schemas.openxmlformats.org/officeDocument/2006/relationships/slide" Target="slides/slide92.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103" Type="http://schemas.openxmlformats.org/officeDocument/2006/relationships/handoutMaster" Target="handoutMasters/handoutMaster1.xml"/><Relationship Id="rId108" Type="http://schemas.openxmlformats.org/officeDocument/2006/relationships/tableStyles" Target="tableStyles.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slide" Target="slides/slide77.xml"/><Relationship Id="rId88" Type="http://schemas.openxmlformats.org/officeDocument/2006/relationships/slide" Target="slides/slide82.xml"/><Relationship Id="rId91" Type="http://schemas.openxmlformats.org/officeDocument/2006/relationships/slide" Target="slides/slide85.xml"/><Relationship Id="rId96" Type="http://schemas.openxmlformats.org/officeDocument/2006/relationships/slide" Target="slides/slide90.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6" Type="http://schemas.openxmlformats.org/officeDocument/2006/relationships/viewProps" Target="viewProps.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commentAuthors" Target="commentAuthor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5.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007ED88-A3DE-6346-B89F-42FEE829C83F}" type="datetime1">
              <a:rPr lang="en-US" smtClean="0"/>
              <a:t>11/2/2016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C3B1715-F5D1-1143-A571-DB0067BDEA7E}" type="slidenum">
              <a:rPr lang="en-US" smtClean="0"/>
              <a:t>‹#›</a:t>
            </a:fld>
            <a:endParaRPr lang="en-US"/>
          </a:p>
        </p:txBody>
      </p:sp>
    </p:spTree>
    <p:extLst>
      <p:ext uri="{BB962C8B-B14F-4D97-AF65-F5344CB8AC3E}">
        <p14:creationId xmlns:p14="http://schemas.microsoft.com/office/powerpoint/2010/main" val="89381564"/>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18C8B96-99EB-F142-AF3F-550E1DF4348F}" type="datetime1">
              <a:rPr lang="en-US" smtClean="0"/>
              <a:t>11/2/2016</a:t>
            </a:fld>
            <a:endParaRPr lang="en-US"/>
          </a:p>
        </p:txBody>
      </p:sp>
      <p:sp>
        <p:nvSpPr>
          <p:cNvPr id="4" name="Slide Image Placeholder 3"/>
          <p:cNvSpPr>
            <a:spLocks noGrp="1" noRot="1" noChangeAspect="1"/>
          </p:cNvSpPr>
          <p:nvPr>
            <p:ph type="sldImg" idx="2"/>
          </p:nvPr>
        </p:nvSpPr>
        <p:spPr>
          <a:xfrm>
            <a:off x="1006475" y="685800"/>
            <a:ext cx="484505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AA62965-E266-D34A-8021-2656AF3E099F}" type="slidenum">
              <a:rPr lang="en-US" smtClean="0"/>
              <a:t>‹#›</a:t>
            </a:fld>
            <a:endParaRPr lang="en-US"/>
          </a:p>
        </p:txBody>
      </p:sp>
    </p:spTree>
    <p:extLst>
      <p:ext uri="{BB962C8B-B14F-4D97-AF65-F5344CB8AC3E}">
        <p14:creationId xmlns:p14="http://schemas.microsoft.com/office/powerpoint/2010/main" val="2485025708"/>
      </p:ext>
    </p:extLst>
  </p:cSld>
  <p:clrMap bg1="lt1" tx1="dk1" bg2="lt2" tx2="dk2" accent1="accent1" accent2="accent2" accent3="accent3" accent4="accent4" accent5="accent5" accent6="accent6" hlink="hlink" folHlink="folHlink"/>
  <p:hf sldNum="0"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Dr. </a:t>
            </a:r>
            <a:r>
              <a:rPr lang="en-US" dirty="0" err="1" smtClean="0"/>
              <a:t>Soe</a:t>
            </a:r>
            <a:r>
              <a:rPr lang="en-US" dirty="0" smtClean="0"/>
              <a:t> </a:t>
            </a:r>
            <a:r>
              <a:rPr lang="en-US" dirty="0" err="1" smtClean="0"/>
              <a:t>Soe</a:t>
            </a:r>
            <a:r>
              <a:rPr lang="en-US" dirty="0" smtClean="0"/>
              <a:t> </a:t>
            </a:r>
            <a:r>
              <a:rPr lang="en-US" dirty="0" err="1" smtClean="0"/>
              <a:t>Ohn</a:t>
            </a:r>
            <a:r>
              <a:rPr lang="en-US" dirty="0" smtClean="0"/>
              <a:t>, Dr. </a:t>
            </a:r>
            <a:r>
              <a:rPr lang="en-US" baseline="0" dirty="0" smtClean="0"/>
              <a:t>, DRD engineers and staff from </a:t>
            </a:r>
            <a:r>
              <a:rPr lang="en-US" baseline="0" dirty="0" err="1" smtClean="0"/>
              <a:t>Naypyitaw</a:t>
            </a:r>
            <a:r>
              <a:rPr lang="en-US" baseline="0" dirty="0" smtClean="0"/>
              <a:t> and from Shan State, private micro-hydropower mini-grid developers– it is a pleasure and an honor to talk with you today about micro-hydropower.</a:t>
            </a:r>
          </a:p>
          <a:p>
            <a:endParaRPr lang="en-US" baseline="0" dirty="0" smtClean="0"/>
          </a:p>
          <a:p>
            <a:r>
              <a:rPr lang="en-US" baseline="0" dirty="0" smtClean="0"/>
              <a:t>The DRD has a huge responsibility as the government department responsible for off-grid rural electrification. Mini-grids powered by micro-hydropower can be a wonderful technology for village electrification.  Of course, they have to be built correctly and maintained. The DRD has important work to do either in overseeing the building of micro-hydropower projects, or in supporting developers and villages who want to build micro-hydro.</a:t>
            </a:r>
          </a:p>
          <a:p>
            <a:endParaRPr lang="en-US" baseline="0" dirty="0" smtClean="0"/>
          </a:p>
          <a:p>
            <a:r>
              <a:rPr lang="en-US" baseline="0" dirty="0" smtClean="0"/>
              <a:t>What makes a good micro-hydro site?</a:t>
            </a:r>
          </a:p>
          <a:p>
            <a:r>
              <a:rPr lang="en-US" baseline="0" dirty="0" smtClean="0"/>
              <a:t>What are the key components, and how can they be built so that they are robust?</a:t>
            </a:r>
          </a:p>
          <a:p>
            <a:endParaRPr lang="en-US" baseline="0" dirty="0" smtClean="0"/>
          </a:p>
          <a:p>
            <a:r>
              <a:rPr lang="en-US" baseline="0" dirty="0" smtClean="0"/>
              <a:t>A lot of what we will talk about today will focus on technology. But we have the flexibility to talk about whatever is important to you. We have four days, so we can take time to discuss these topics as much as would be helpful for you. If you have any questions or I have said something that is confusing to you, please, please speak up and ask questions. If there are topics I haven’t covered and you would like to cover, mention those and we can talk about them at the end.</a:t>
            </a:r>
          </a:p>
          <a:p>
            <a:endParaRPr lang="en-US" baseline="0" dirty="0" smtClean="0"/>
          </a:p>
          <a:p>
            <a:r>
              <a:rPr lang="en-US" dirty="0" smtClean="0"/>
              <a:t>Here with us in the room is</a:t>
            </a:r>
            <a:r>
              <a:rPr lang="en-US" baseline="0" dirty="0" smtClean="0"/>
              <a:t> a lot of expertise on micro-hydropower.  We have Tony </a:t>
            </a:r>
            <a:r>
              <a:rPr lang="en-US" baseline="0" dirty="0" err="1" smtClean="0"/>
              <a:t>Kalupahana</a:t>
            </a:r>
            <a:r>
              <a:rPr lang="en-US" baseline="0" dirty="0" smtClean="0"/>
              <a:t>, who is an accomplished micro- and small- hydropower developer who has built many hydropower projects in Sri Lanka as well as a number of African countries. Tony is now the mini-grid advisor for DRD based in </a:t>
            </a:r>
            <a:r>
              <a:rPr lang="en-US" baseline="0" dirty="0" err="1" smtClean="0"/>
              <a:t>Naypyitaw</a:t>
            </a:r>
            <a:r>
              <a:rPr lang="en-US" baseline="0" dirty="0" smtClean="0"/>
              <a:t>. Tony has built more hydropower projects than I have and has built much bigger ones. </a:t>
            </a:r>
          </a:p>
          <a:p>
            <a:endParaRPr lang="en-US" baseline="0" dirty="0" smtClean="0"/>
          </a:p>
          <a:p>
            <a:r>
              <a:rPr lang="en-US" baseline="0" dirty="0" smtClean="0"/>
              <a:t>Even more important, we have the expertise of Shan state micro-hydropower developers.  On day 2 we will visit two of your sites, Mya </a:t>
            </a:r>
            <a:r>
              <a:rPr lang="en-US" baseline="0" dirty="0" err="1" smtClean="0"/>
              <a:t>Ze</a:t>
            </a:r>
            <a:r>
              <a:rPr lang="en-US" baseline="0" dirty="0" smtClean="0"/>
              <a:t> Di and </a:t>
            </a:r>
            <a:r>
              <a:rPr lang="en-US" baseline="0" dirty="0" err="1" smtClean="0"/>
              <a:t>Miang</a:t>
            </a:r>
            <a:r>
              <a:rPr lang="en-US" baseline="0" dirty="0" smtClean="0"/>
              <a:t> where we will see many of the topics discussed put into action in the real world. </a:t>
            </a:r>
          </a:p>
          <a:p>
            <a:endParaRPr lang="en-US" baseline="0"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smtClean="0"/>
              <a:t>Tony and SHPAM members – please do not hesitate to jump in and add more information, or to correct me if I make mistakes. Micro-hydropower is a technology that varies considerably from depending on the site conditions. Micro-hydropower practices also differ from country to country. While there are some right answers and some wrong answers, there are also many grey areas where different approaches are taken by different practitioners.</a:t>
            </a:r>
          </a:p>
          <a:p>
            <a:endParaRPr lang="en-US" dirty="0"/>
          </a:p>
        </p:txBody>
      </p:sp>
    </p:spTree>
    <p:extLst>
      <p:ext uri="{BB962C8B-B14F-4D97-AF65-F5344CB8AC3E}">
        <p14:creationId xmlns:p14="http://schemas.microsoft.com/office/powerpoint/2010/main" val="24379537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8037548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2190413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540303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F3FF2AD-B693-4AEC-A434-654BBA7F67BD}" type="slidenum">
              <a:rPr lang="id-ID" smtClean="0"/>
              <a:pPr>
                <a:defRPr/>
              </a:pPr>
              <a:t>13</a:t>
            </a:fld>
            <a:endParaRPr lang="id-ID"/>
          </a:p>
        </p:txBody>
      </p:sp>
    </p:spTree>
    <p:extLst>
      <p:ext uri="{BB962C8B-B14F-4D97-AF65-F5344CB8AC3E}">
        <p14:creationId xmlns:p14="http://schemas.microsoft.com/office/powerpoint/2010/main" val="42595793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F3FF2AD-B693-4AEC-A434-654BBA7F67BD}" type="slidenum">
              <a:rPr lang="id-ID">
                <a:solidFill>
                  <a:prstClr val="black"/>
                </a:solidFill>
              </a:rPr>
              <a:pPr>
                <a:defRPr/>
              </a:pPr>
              <a:t>14</a:t>
            </a:fld>
            <a:endParaRPr lang="id-ID">
              <a:solidFill>
                <a:prstClr val="black"/>
              </a:solidFill>
            </a:endParaRPr>
          </a:p>
        </p:txBody>
      </p:sp>
    </p:spTree>
    <p:extLst>
      <p:ext uri="{BB962C8B-B14F-4D97-AF65-F5344CB8AC3E}">
        <p14:creationId xmlns:p14="http://schemas.microsoft.com/office/powerpoint/2010/main" val="8187494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8320252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594540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7179662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8256934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5682719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112A54C-0FA2-48D3-B2FE-739530C47755}" type="slidenum">
              <a:rPr lang="en-US"/>
              <a:pPr fontAlgn="base">
                <a:spcBef>
                  <a:spcPct val="0"/>
                </a:spcBef>
                <a:spcAft>
                  <a:spcPct val="0"/>
                </a:spcAft>
              </a:pPr>
              <a:t>2</a:t>
            </a:fld>
            <a:endParaRPr lang="en-US"/>
          </a:p>
        </p:txBody>
      </p:sp>
      <p:sp>
        <p:nvSpPr>
          <p:cNvPr id="808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090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Tree>
    <p:extLst>
      <p:ext uri="{BB962C8B-B14F-4D97-AF65-F5344CB8AC3E}">
        <p14:creationId xmlns:p14="http://schemas.microsoft.com/office/powerpoint/2010/main" val="31661660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8130571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0400059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5412840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6624206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3379676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2400266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5A8FE0F-67C3-4739-BD15-7398E26CDFDC}" type="slidenum">
              <a:rPr lang="en-US" altLang="en-US"/>
              <a:pPr/>
              <a:t>26</a:t>
            </a:fld>
            <a:endParaRPr lang="en-US" altLang="en-US"/>
          </a:p>
        </p:txBody>
      </p:sp>
      <p:sp>
        <p:nvSpPr>
          <p:cNvPr id="309250" name="Rectangle 2"/>
          <p:cNvSpPr>
            <a:spLocks noGrp="1" noRot="1" noChangeAspect="1" noChangeArrowheads="1" noTextEdit="1"/>
          </p:cNvSpPr>
          <p:nvPr>
            <p:ph type="sldImg"/>
          </p:nvPr>
        </p:nvSpPr>
        <p:spPr>
          <a:xfrm>
            <a:off x="1008063" y="687388"/>
            <a:ext cx="4845050" cy="3429000"/>
          </a:xfrm>
          <a:ln/>
        </p:spPr>
      </p:sp>
      <p:sp>
        <p:nvSpPr>
          <p:cNvPr id="309251" name="Rectangle 3"/>
          <p:cNvSpPr>
            <a:spLocks noGrp="1" noChangeArrowheads="1"/>
          </p:cNvSpPr>
          <p:nvPr>
            <p:ph type="body" idx="1"/>
          </p:nvPr>
        </p:nvSpPr>
        <p:spPr>
          <a:xfrm>
            <a:off x="914400" y="4343400"/>
            <a:ext cx="5029200" cy="4114800"/>
          </a:xfrm>
        </p:spPr>
        <p:txBody>
          <a:bodyPr/>
          <a:lstStyle/>
          <a:p>
            <a:endParaRPr lang="en-US" altLang="en-US"/>
          </a:p>
        </p:txBody>
      </p:sp>
    </p:spTree>
    <p:extLst>
      <p:ext uri="{BB962C8B-B14F-4D97-AF65-F5344CB8AC3E}">
        <p14:creationId xmlns:p14="http://schemas.microsoft.com/office/powerpoint/2010/main" val="16092382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541487D-40A0-4B99-9E5E-3F34501D27B9}" type="slidenum">
              <a:rPr lang="en-GB"/>
              <a:pPr fontAlgn="base">
                <a:spcBef>
                  <a:spcPct val="0"/>
                </a:spcBef>
                <a:spcAft>
                  <a:spcPct val="0"/>
                </a:spcAft>
              </a:pPr>
              <a:t>27</a:t>
            </a:fld>
            <a:endParaRPr lang="en-GB"/>
          </a:p>
        </p:txBody>
      </p:sp>
      <p:sp>
        <p:nvSpPr>
          <p:cNvPr id="1198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981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Tree>
    <p:extLst>
      <p:ext uri="{BB962C8B-B14F-4D97-AF65-F5344CB8AC3E}">
        <p14:creationId xmlns:p14="http://schemas.microsoft.com/office/powerpoint/2010/main" val="9049238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541487D-40A0-4B99-9E5E-3F34501D27B9}" type="slidenum">
              <a:rPr lang="en-GB"/>
              <a:pPr fontAlgn="base">
                <a:spcBef>
                  <a:spcPct val="0"/>
                </a:spcBef>
                <a:spcAft>
                  <a:spcPct val="0"/>
                </a:spcAft>
              </a:pPr>
              <a:t>28</a:t>
            </a:fld>
            <a:endParaRPr lang="en-GB"/>
          </a:p>
        </p:txBody>
      </p:sp>
      <p:sp>
        <p:nvSpPr>
          <p:cNvPr id="1198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981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Electricity in wire is created as magnetic moves past wire. The magnetism</a:t>
            </a:r>
            <a:r>
              <a:rPr lang="en-US" baseline="0" dirty="0" smtClean="0"/>
              <a:t> coming out of the magnet is what we call “magnetic field”. The stronger the magnet, the more the magnetic field.</a:t>
            </a:r>
            <a:endParaRPr lang="en-US" dirty="0" smtClean="0"/>
          </a:p>
        </p:txBody>
      </p:sp>
    </p:spTree>
    <p:extLst>
      <p:ext uri="{BB962C8B-B14F-4D97-AF65-F5344CB8AC3E}">
        <p14:creationId xmlns:p14="http://schemas.microsoft.com/office/powerpoint/2010/main" val="24511736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3995B16-35AE-4DD5-A23F-A9557308B028}" type="slidenum">
              <a:rPr lang="en-GB" altLang="en-US">
                <a:solidFill>
                  <a:srgbClr val="000000"/>
                </a:solidFill>
              </a:rPr>
              <a:pPr/>
              <a:t>29</a:t>
            </a:fld>
            <a:endParaRPr lang="en-GB" altLang="en-US">
              <a:solidFill>
                <a:srgbClr val="000000"/>
              </a:solidFill>
            </a:endParaRPr>
          </a:p>
        </p:txBody>
      </p:sp>
      <p:sp>
        <p:nvSpPr>
          <p:cNvPr id="202754" name="Rectangle 2"/>
          <p:cNvSpPr>
            <a:spLocks noGrp="1" noRot="1" noChangeAspect="1" noChangeArrowheads="1" noTextEdit="1"/>
          </p:cNvSpPr>
          <p:nvPr>
            <p:ph type="sldImg"/>
          </p:nvPr>
        </p:nvSpPr>
        <p:spPr>
          <a:ln/>
        </p:spPr>
      </p:sp>
      <p:sp>
        <p:nvSpPr>
          <p:cNvPr id="202755"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36761681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486E531-4062-4CDA-AF42-00A6678A5A7A}" type="slidenum">
              <a:rPr lang="en-US"/>
              <a:pPr fontAlgn="base">
                <a:spcBef>
                  <a:spcPct val="0"/>
                </a:spcBef>
                <a:spcAft>
                  <a:spcPct val="0"/>
                </a:spcAft>
              </a:pPr>
              <a:t>3</a:t>
            </a:fld>
            <a:endParaRPr lang="en-US"/>
          </a:p>
        </p:txBody>
      </p:sp>
      <p:sp>
        <p:nvSpPr>
          <p:cNvPr id="88067" name="Rectangle 2"/>
          <p:cNvSpPr>
            <a:spLocks noGrp="1" noRot="1" noChangeAspect="1" noChangeArrowheads="1" noTextEdit="1"/>
          </p:cNvSpPr>
          <p:nvPr>
            <p:ph type="sldImg"/>
          </p:nvPr>
        </p:nvSpPr>
        <p:spPr bwMode="auto">
          <a:xfrm>
            <a:off x="1004888" y="684213"/>
            <a:ext cx="4849812" cy="3432175"/>
          </a:xfrm>
          <a:noFill/>
          <a:ln>
            <a:solidFill>
              <a:srgbClr val="000000"/>
            </a:solidFill>
            <a:miter lim="800000"/>
            <a:headEnd/>
            <a:tailEnd/>
          </a:ln>
        </p:spPr>
      </p:sp>
      <p:sp>
        <p:nvSpPr>
          <p:cNvPr id="88068" name="Rectangle 3"/>
          <p:cNvSpPr>
            <a:spLocks noGrp="1" noChangeArrowheads="1"/>
          </p:cNvSpPr>
          <p:nvPr>
            <p:ph type="body" idx="1"/>
          </p:nvPr>
        </p:nvSpPr>
        <p:spPr bwMode="auto">
          <a:xfrm>
            <a:off x="914400" y="4343400"/>
            <a:ext cx="5029200" cy="4116388"/>
          </a:xfrm>
          <a:noFill/>
        </p:spPr>
        <p:txBody>
          <a:bodyPr wrap="square" numCol="1" anchor="t" anchorCtr="0" compatLnSpc="1">
            <a:prstTxWarp prst="textNoShape">
              <a:avLst/>
            </a:prstTxWarp>
          </a:bodyPr>
          <a:lstStyle/>
          <a:p>
            <a:pPr>
              <a:spcBef>
                <a:spcPct val="0"/>
              </a:spcBef>
            </a:pPr>
            <a:r>
              <a:rPr lang="en-US" dirty="0" smtClean="0"/>
              <a:t>Hydropower is a technology for generating electricity from falling</a:t>
            </a:r>
            <a:r>
              <a:rPr lang="en-US" baseline="0" dirty="0" smtClean="0"/>
              <a:t> water. Micro-hydropower typically focuses projects that generate electricity on village-scale using local streams.</a:t>
            </a:r>
          </a:p>
          <a:p>
            <a:pPr>
              <a:spcBef>
                <a:spcPct val="0"/>
              </a:spcBef>
            </a:pPr>
            <a:endParaRPr lang="en-US" baseline="0" dirty="0" smtClean="0"/>
          </a:p>
          <a:p>
            <a:pPr>
              <a:spcBef>
                <a:spcPct val="0"/>
              </a:spcBef>
            </a:pPr>
            <a:r>
              <a:rPr lang="en-US" baseline="0" dirty="0" smtClean="0"/>
              <a:t>The key components of a micro-hydropower project are the intake, where water is taken from the stream, the power canal – which transfers water to location above the power house. Next is a </a:t>
            </a:r>
            <a:r>
              <a:rPr lang="en-US" baseline="0" dirty="0" err="1" smtClean="0"/>
              <a:t>forebay</a:t>
            </a:r>
            <a:r>
              <a:rPr lang="en-US" baseline="0" dirty="0" smtClean="0"/>
              <a:t> or desilting pond which pools the water creating a buffer against surges in water consumption and also helps slow water velocity for suspended sediments to drop out. A penstock is a pressure pipe that brings water the turbine, which is </a:t>
            </a:r>
            <a:r>
              <a:rPr lang="en-US" baseline="0" dirty="0" err="1" smtClean="0"/>
              <a:t>locataed</a:t>
            </a:r>
            <a:r>
              <a:rPr lang="en-US" baseline="0" dirty="0" smtClean="0"/>
              <a:t> in the power house. Distribution wires bring the electricity to the village and distribute it.</a:t>
            </a:r>
          </a:p>
          <a:p>
            <a:pPr>
              <a:spcBef>
                <a:spcPct val="0"/>
              </a:spcBef>
            </a:pPr>
            <a:endParaRPr lang="en-US" baseline="0" dirty="0" smtClean="0"/>
          </a:p>
          <a:p>
            <a:pPr>
              <a:spcBef>
                <a:spcPct val="0"/>
              </a:spcBef>
            </a:pPr>
            <a:r>
              <a:rPr lang="en-US" baseline="0" dirty="0" smtClean="0"/>
              <a:t>We’ll go into more detail on each of these parts later.</a:t>
            </a:r>
            <a:endParaRPr lang="en-US" dirty="0" smtClean="0"/>
          </a:p>
        </p:txBody>
      </p:sp>
    </p:spTree>
    <p:extLst>
      <p:ext uri="{BB962C8B-B14F-4D97-AF65-F5344CB8AC3E}">
        <p14:creationId xmlns:p14="http://schemas.microsoft.com/office/powerpoint/2010/main" val="225104483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79C6BF3-81E3-4EBB-9D89-E5CC907AB8CC}" type="slidenum">
              <a:rPr lang="en-GB" altLang="en-US">
                <a:solidFill>
                  <a:srgbClr val="000000"/>
                </a:solidFill>
              </a:rPr>
              <a:pPr/>
              <a:t>30</a:t>
            </a:fld>
            <a:endParaRPr lang="en-GB" altLang="en-US">
              <a:solidFill>
                <a:srgbClr val="000000"/>
              </a:solidFill>
            </a:endParaRPr>
          </a:p>
        </p:txBody>
      </p:sp>
      <p:sp>
        <p:nvSpPr>
          <p:cNvPr id="199682" name="Rectangle 2"/>
          <p:cNvSpPr>
            <a:spLocks noGrp="1" noRot="1" noChangeAspect="1" noChangeArrowheads="1" noTextEdit="1"/>
          </p:cNvSpPr>
          <p:nvPr>
            <p:ph type="sldImg"/>
          </p:nvPr>
        </p:nvSpPr>
        <p:spPr>
          <a:ln/>
        </p:spPr>
      </p:sp>
      <p:sp>
        <p:nvSpPr>
          <p:cNvPr id="199683"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3563987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A61C6A6-24AD-4DFF-BFB8-F86676296065}" type="slidenum">
              <a:rPr lang="en-GB" altLang="en-US">
                <a:solidFill>
                  <a:srgbClr val="000000"/>
                </a:solidFill>
              </a:rPr>
              <a:pPr/>
              <a:t>31</a:t>
            </a:fld>
            <a:endParaRPr lang="en-GB" altLang="en-US">
              <a:solidFill>
                <a:srgbClr val="000000"/>
              </a:solidFill>
            </a:endParaRPr>
          </a:p>
        </p:txBody>
      </p:sp>
      <p:sp>
        <p:nvSpPr>
          <p:cNvPr id="123906" name="Rectangle 2"/>
          <p:cNvSpPr>
            <a:spLocks noGrp="1" noRot="1" noChangeAspect="1" noChangeArrowheads="1" noTextEdit="1"/>
          </p:cNvSpPr>
          <p:nvPr>
            <p:ph type="sldImg"/>
          </p:nvPr>
        </p:nvSpPr>
        <p:spPr>
          <a:ln/>
        </p:spPr>
      </p:sp>
      <p:sp>
        <p:nvSpPr>
          <p:cNvPr id="123907"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87469436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4082AC4-C361-4B9C-965F-31B545932A31}" type="slidenum">
              <a:rPr lang="en-GB" altLang="en-US">
                <a:solidFill>
                  <a:srgbClr val="000000"/>
                </a:solidFill>
              </a:rPr>
              <a:pPr/>
              <a:t>32</a:t>
            </a:fld>
            <a:endParaRPr lang="en-GB" altLang="en-US">
              <a:solidFill>
                <a:srgbClr val="000000"/>
              </a:solidFill>
            </a:endParaRPr>
          </a:p>
        </p:txBody>
      </p:sp>
      <p:sp>
        <p:nvSpPr>
          <p:cNvPr id="207874" name="Rectangle 2"/>
          <p:cNvSpPr>
            <a:spLocks noGrp="1" noRot="1" noChangeAspect="1" noChangeArrowheads="1" noTextEdit="1"/>
          </p:cNvSpPr>
          <p:nvPr>
            <p:ph type="sldImg"/>
          </p:nvPr>
        </p:nvSpPr>
        <p:spPr>
          <a:ln/>
        </p:spPr>
      </p:sp>
      <p:sp>
        <p:nvSpPr>
          <p:cNvPr id="207875"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91773482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D848944-7444-4E09-AD09-489AC818BA18}" type="slidenum">
              <a:rPr lang="en-GB" altLang="en-US">
                <a:solidFill>
                  <a:srgbClr val="000000"/>
                </a:solidFill>
              </a:rPr>
              <a:pPr/>
              <a:t>33</a:t>
            </a:fld>
            <a:endParaRPr lang="en-GB" altLang="en-US">
              <a:solidFill>
                <a:srgbClr val="000000"/>
              </a:solidFill>
            </a:endParaRPr>
          </a:p>
        </p:txBody>
      </p:sp>
      <p:sp>
        <p:nvSpPr>
          <p:cNvPr id="117762" name="Rectangle 2"/>
          <p:cNvSpPr>
            <a:spLocks noGrp="1" noRot="1" noChangeAspect="1" noChangeArrowheads="1" noTextEdit="1"/>
          </p:cNvSpPr>
          <p:nvPr>
            <p:ph type="sldImg"/>
          </p:nvPr>
        </p:nvSpPr>
        <p:spPr>
          <a:ln/>
        </p:spPr>
      </p:sp>
      <p:sp>
        <p:nvSpPr>
          <p:cNvPr id="117763"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2758982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10B931A-00FC-4148-BDC5-5E283C3EC2A0}" type="slidenum">
              <a:rPr lang="en-GB" altLang="en-US">
                <a:solidFill>
                  <a:srgbClr val="000000"/>
                </a:solidFill>
              </a:rPr>
              <a:pPr/>
              <a:t>34</a:t>
            </a:fld>
            <a:endParaRPr lang="en-GB" altLang="en-US">
              <a:solidFill>
                <a:srgbClr val="000000"/>
              </a:solidFill>
            </a:endParaRPr>
          </a:p>
        </p:txBody>
      </p:sp>
      <p:sp>
        <p:nvSpPr>
          <p:cNvPr id="210946" name="Rectangle 2"/>
          <p:cNvSpPr>
            <a:spLocks noGrp="1" noRot="1" noChangeAspect="1" noChangeArrowheads="1" noTextEdit="1"/>
          </p:cNvSpPr>
          <p:nvPr>
            <p:ph type="sldImg"/>
          </p:nvPr>
        </p:nvSpPr>
        <p:spPr>
          <a:ln/>
        </p:spPr>
      </p:sp>
      <p:sp>
        <p:nvSpPr>
          <p:cNvPr id="210947"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61814027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957E7B7-A5FA-41B7-AC1C-2E4F292D8AC8}" type="slidenum">
              <a:rPr lang="en-GB" altLang="en-US">
                <a:solidFill>
                  <a:srgbClr val="000000"/>
                </a:solidFill>
              </a:rPr>
              <a:pPr/>
              <a:t>35</a:t>
            </a:fld>
            <a:endParaRPr lang="en-GB" altLang="en-US">
              <a:solidFill>
                <a:srgbClr val="000000"/>
              </a:solidFill>
            </a:endParaRPr>
          </a:p>
        </p:txBody>
      </p:sp>
      <p:sp>
        <p:nvSpPr>
          <p:cNvPr id="118786" name="Rectangle 2"/>
          <p:cNvSpPr>
            <a:spLocks noGrp="1" noRot="1" noChangeAspect="1" noChangeArrowheads="1" noTextEdit="1"/>
          </p:cNvSpPr>
          <p:nvPr>
            <p:ph type="sldImg"/>
          </p:nvPr>
        </p:nvSpPr>
        <p:spPr>
          <a:ln/>
        </p:spPr>
      </p:sp>
      <p:sp>
        <p:nvSpPr>
          <p:cNvPr id="118787"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70581922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C46879F-47DE-459A-9708-2AC21413A4D1}" type="slidenum">
              <a:rPr lang="en-GB" altLang="en-US">
                <a:solidFill>
                  <a:srgbClr val="000000"/>
                </a:solidFill>
              </a:rPr>
              <a:pPr/>
              <a:t>36</a:t>
            </a:fld>
            <a:endParaRPr lang="en-GB" altLang="en-US">
              <a:solidFill>
                <a:srgbClr val="000000"/>
              </a:solidFill>
            </a:endParaRPr>
          </a:p>
        </p:txBody>
      </p:sp>
      <p:sp>
        <p:nvSpPr>
          <p:cNvPr id="194562" name="Rectangle 2"/>
          <p:cNvSpPr>
            <a:spLocks noGrp="1" noRot="1" noChangeAspect="1" noChangeArrowheads="1" noTextEdit="1"/>
          </p:cNvSpPr>
          <p:nvPr>
            <p:ph type="sldImg"/>
          </p:nvPr>
        </p:nvSpPr>
        <p:spPr>
          <a:ln/>
        </p:spPr>
      </p:sp>
      <p:sp>
        <p:nvSpPr>
          <p:cNvPr id="194563"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364565460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CBA5249-BDD9-4BD9-8A74-95EEE64BA47E}" type="slidenum">
              <a:rPr lang="en-GB" altLang="en-US">
                <a:solidFill>
                  <a:srgbClr val="000000"/>
                </a:solidFill>
              </a:rPr>
              <a:pPr/>
              <a:t>37</a:t>
            </a:fld>
            <a:endParaRPr lang="en-GB" altLang="en-US">
              <a:solidFill>
                <a:srgbClr val="000000"/>
              </a:solidFill>
            </a:endParaRPr>
          </a:p>
        </p:txBody>
      </p:sp>
      <p:sp>
        <p:nvSpPr>
          <p:cNvPr id="119810" name="Rectangle 2"/>
          <p:cNvSpPr>
            <a:spLocks noGrp="1" noRot="1" noChangeAspect="1" noChangeArrowheads="1" noTextEdit="1"/>
          </p:cNvSpPr>
          <p:nvPr>
            <p:ph type="sldImg"/>
          </p:nvPr>
        </p:nvSpPr>
        <p:spPr>
          <a:ln/>
        </p:spPr>
      </p:sp>
      <p:sp>
        <p:nvSpPr>
          <p:cNvPr id="119811"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66380265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4E9AA17-A367-42F7-B504-D2F54CBEAEF3}" type="slidenum">
              <a:rPr lang="en-GB" altLang="en-US">
                <a:solidFill>
                  <a:srgbClr val="000000"/>
                </a:solidFill>
              </a:rPr>
              <a:pPr/>
              <a:t>38</a:t>
            </a:fld>
            <a:endParaRPr lang="en-GB" altLang="en-US">
              <a:solidFill>
                <a:srgbClr val="000000"/>
              </a:solidFill>
            </a:endParaRPr>
          </a:p>
        </p:txBody>
      </p:sp>
      <p:sp>
        <p:nvSpPr>
          <p:cNvPr id="216066" name="Rectangle 2"/>
          <p:cNvSpPr>
            <a:spLocks noGrp="1" noRot="1" noChangeAspect="1" noChangeArrowheads="1" noTextEdit="1"/>
          </p:cNvSpPr>
          <p:nvPr>
            <p:ph type="sldImg"/>
          </p:nvPr>
        </p:nvSpPr>
        <p:spPr>
          <a:ln/>
        </p:spPr>
      </p:sp>
      <p:sp>
        <p:nvSpPr>
          <p:cNvPr id="216067"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123294913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F089EEE-551F-4C98-AA29-0B680C6F3D3F}" type="slidenum">
              <a:rPr lang="en-GB" altLang="en-US">
                <a:solidFill>
                  <a:srgbClr val="000000"/>
                </a:solidFill>
              </a:rPr>
              <a:pPr/>
              <a:t>39</a:t>
            </a:fld>
            <a:endParaRPr lang="en-GB" altLang="en-US">
              <a:solidFill>
                <a:srgbClr val="000000"/>
              </a:solidFill>
            </a:endParaRPr>
          </a:p>
        </p:txBody>
      </p:sp>
      <p:sp>
        <p:nvSpPr>
          <p:cNvPr id="120834" name="Rectangle 2"/>
          <p:cNvSpPr>
            <a:spLocks noGrp="1" noRot="1" noChangeAspect="1" noChangeArrowheads="1" noTextEdit="1"/>
          </p:cNvSpPr>
          <p:nvPr>
            <p:ph type="sldImg"/>
          </p:nvPr>
        </p:nvSpPr>
        <p:spPr>
          <a:ln/>
        </p:spPr>
      </p:sp>
      <p:sp>
        <p:nvSpPr>
          <p:cNvPr id="120835"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8167652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01699F-83E3-409C-AF17-E6916E1A4AA0}" type="slidenum">
              <a:rPr lang="id-ID" smtClean="0"/>
              <a:t>4</a:t>
            </a:fld>
            <a:endParaRPr lang="id-ID"/>
          </a:p>
        </p:txBody>
      </p:sp>
    </p:spTree>
    <p:extLst>
      <p:ext uri="{BB962C8B-B14F-4D97-AF65-F5344CB8AC3E}">
        <p14:creationId xmlns:p14="http://schemas.microsoft.com/office/powerpoint/2010/main" val="256796738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2EBED70-0B17-4523-BA91-B17A7B8164B8}" type="slidenum">
              <a:rPr lang="en-GB" altLang="en-US">
                <a:solidFill>
                  <a:srgbClr val="000000"/>
                </a:solidFill>
              </a:rPr>
              <a:pPr/>
              <a:t>40</a:t>
            </a:fld>
            <a:endParaRPr lang="en-GB" altLang="en-US">
              <a:solidFill>
                <a:srgbClr val="000000"/>
              </a:solidFill>
            </a:endParaRPr>
          </a:p>
        </p:txBody>
      </p:sp>
      <p:sp>
        <p:nvSpPr>
          <p:cNvPr id="181250" name="Rectangle 2"/>
          <p:cNvSpPr>
            <a:spLocks noGrp="1" noRot="1" noChangeAspect="1" noChangeArrowheads="1" noTextEdit="1"/>
          </p:cNvSpPr>
          <p:nvPr>
            <p:ph type="sldImg"/>
          </p:nvPr>
        </p:nvSpPr>
        <p:spPr>
          <a:ln/>
        </p:spPr>
      </p:sp>
      <p:sp>
        <p:nvSpPr>
          <p:cNvPr id="181251"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174348585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0272E0D-9F04-4E9F-9232-FDBF061F480F}" type="slidenum">
              <a:rPr lang="en-GB" altLang="en-US">
                <a:solidFill>
                  <a:srgbClr val="000000"/>
                </a:solidFill>
              </a:rPr>
              <a:pPr/>
              <a:t>41</a:t>
            </a:fld>
            <a:endParaRPr lang="en-GB" altLang="en-US">
              <a:solidFill>
                <a:srgbClr val="000000"/>
              </a:solidFill>
            </a:endParaRPr>
          </a:p>
        </p:txBody>
      </p:sp>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p:txBody>
          <a:bodyPr/>
          <a:lstStyle/>
          <a:p>
            <a:endParaRPr lang="en-GB" altLang="en-US"/>
          </a:p>
        </p:txBody>
      </p:sp>
    </p:spTree>
    <p:extLst>
      <p:ext uri="{BB962C8B-B14F-4D97-AF65-F5344CB8AC3E}">
        <p14:creationId xmlns:p14="http://schemas.microsoft.com/office/powerpoint/2010/main" val="328871064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967E95E-6BB8-4E8F-ACFA-A3B1E58A3F12}" type="slidenum">
              <a:rPr lang="en-GB" altLang="en-US">
                <a:solidFill>
                  <a:srgbClr val="000000"/>
                </a:solidFill>
              </a:rPr>
              <a:pPr/>
              <a:t>42</a:t>
            </a:fld>
            <a:endParaRPr lang="en-GB" altLang="en-US">
              <a:solidFill>
                <a:srgbClr val="000000"/>
              </a:solidFill>
            </a:endParaRPr>
          </a:p>
        </p:txBody>
      </p:sp>
      <p:sp>
        <p:nvSpPr>
          <p:cNvPr id="220162" name="Rectangle 2"/>
          <p:cNvSpPr>
            <a:spLocks noGrp="1" noRot="1" noChangeAspect="1" noChangeArrowheads="1" noTextEdit="1"/>
          </p:cNvSpPr>
          <p:nvPr>
            <p:ph type="sldImg"/>
          </p:nvPr>
        </p:nvSpPr>
        <p:spPr>
          <a:ln/>
        </p:spPr>
      </p:sp>
      <p:sp>
        <p:nvSpPr>
          <p:cNvPr id="220163"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20210748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44682143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64188125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97580500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A770F67-A4E5-485B-BF72-230336A4AC0D}" type="slidenum">
              <a:rPr lang="id-ID" smtClean="0"/>
              <a:t>46</a:t>
            </a:fld>
            <a:endParaRPr lang="id-ID"/>
          </a:p>
        </p:txBody>
      </p:sp>
    </p:spTree>
    <p:extLst>
      <p:ext uri="{BB962C8B-B14F-4D97-AF65-F5344CB8AC3E}">
        <p14:creationId xmlns:p14="http://schemas.microsoft.com/office/powerpoint/2010/main" val="209567264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82923806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64387478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A770F67-A4E5-485B-BF72-230336A4AC0D}" type="slidenum">
              <a:rPr lang="id-ID" smtClean="0"/>
              <a:t>49</a:t>
            </a:fld>
            <a:endParaRPr lang="id-ID"/>
          </a:p>
        </p:txBody>
      </p:sp>
    </p:spTree>
    <p:extLst>
      <p:ext uri="{BB962C8B-B14F-4D97-AF65-F5344CB8AC3E}">
        <p14:creationId xmlns:p14="http://schemas.microsoft.com/office/powerpoint/2010/main" val="28955704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FA6149C-55DE-4E12-A291-A084827D894A}" type="slidenum">
              <a:rPr lang="en-US"/>
              <a:pPr fontAlgn="base">
                <a:spcBef>
                  <a:spcPct val="0"/>
                </a:spcBef>
                <a:spcAft>
                  <a:spcPct val="0"/>
                </a:spcAft>
              </a:pPr>
              <a:t>5</a:t>
            </a:fld>
            <a:endParaRPr lang="en-US"/>
          </a:p>
        </p:txBody>
      </p:sp>
      <p:sp>
        <p:nvSpPr>
          <p:cNvPr id="1167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674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There are many different types of turbines, and their use depends on the height drop and flow at the site. For small projects, it is also possible to use a centrifugal pump running backwards.</a:t>
            </a:r>
          </a:p>
          <a:p>
            <a:pPr>
              <a:spcBef>
                <a:spcPct val="0"/>
              </a:spcBef>
            </a:pPr>
            <a:endParaRPr lang="en-US" smtClean="0"/>
          </a:p>
          <a:p>
            <a:pPr>
              <a:spcBef>
                <a:spcPct val="0"/>
              </a:spcBef>
            </a:pPr>
            <a:r>
              <a:rPr lang="en-US" smtClean="0"/>
              <a:t>Installed cost is roughly baht 30,000 to 100,000 per kW.</a:t>
            </a:r>
          </a:p>
        </p:txBody>
      </p:sp>
    </p:spTree>
    <p:extLst>
      <p:ext uri="{BB962C8B-B14F-4D97-AF65-F5344CB8AC3E}">
        <p14:creationId xmlns:p14="http://schemas.microsoft.com/office/powerpoint/2010/main" val="163754314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60064417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59078560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46D82F6-56DC-47B8-9D77-E2C0F65FC775}" type="slidenum">
              <a:rPr lang="en-GB" altLang="en-US">
                <a:solidFill>
                  <a:srgbClr val="000000"/>
                </a:solidFill>
              </a:rPr>
              <a:pPr/>
              <a:t>52</a:t>
            </a:fld>
            <a:endParaRPr lang="en-GB" altLang="en-US">
              <a:solidFill>
                <a:srgbClr val="000000"/>
              </a:solidFill>
            </a:endParaRPr>
          </a:p>
        </p:txBody>
      </p:sp>
      <p:sp>
        <p:nvSpPr>
          <p:cNvPr id="125954" name="Rectangle 2"/>
          <p:cNvSpPr>
            <a:spLocks noGrp="1" noRot="1" noChangeAspect="1" noChangeArrowheads="1" noTextEdit="1"/>
          </p:cNvSpPr>
          <p:nvPr>
            <p:ph type="sldImg"/>
          </p:nvPr>
        </p:nvSpPr>
        <p:spPr>
          <a:ln/>
        </p:spPr>
      </p:sp>
      <p:sp>
        <p:nvSpPr>
          <p:cNvPr id="125955"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193824908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63504526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38110854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algn="ctr" eaLnBrk="0" fontAlgn="base" hangingPunct="0">
              <a:spcBef>
                <a:spcPct val="0"/>
              </a:spcBef>
              <a:spcAft>
                <a:spcPct val="0"/>
              </a:spcAft>
              <a:defRPr sz="2400">
                <a:solidFill>
                  <a:schemeClr val="tx1"/>
                </a:solidFill>
                <a:latin typeface="Times New Roman" pitchFamily="18" charset="0"/>
              </a:defRPr>
            </a:lvl6pPr>
            <a:lvl7pPr marL="2971800" indent="-228600" algn="ctr" eaLnBrk="0" fontAlgn="base" hangingPunct="0">
              <a:spcBef>
                <a:spcPct val="0"/>
              </a:spcBef>
              <a:spcAft>
                <a:spcPct val="0"/>
              </a:spcAft>
              <a:defRPr sz="2400">
                <a:solidFill>
                  <a:schemeClr val="tx1"/>
                </a:solidFill>
                <a:latin typeface="Times New Roman" pitchFamily="18" charset="0"/>
              </a:defRPr>
            </a:lvl7pPr>
            <a:lvl8pPr marL="3429000" indent="-228600" algn="ctr" eaLnBrk="0" fontAlgn="base" hangingPunct="0">
              <a:spcBef>
                <a:spcPct val="0"/>
              </a:spcBef>
              <a:spcAft>
                <a:spcPct val="0"/>
              </a:spcAft>
              <a:defRPr sz="2400">
                <a:solidFill>
                  <a:schemeClr val="tx1"/>
                </a:solidFill>
                <a:latin typeface="Times New Roman" pitchFamily="18" charset="0"/>
              </a:defRPr>
            </a:lvl8pPr>
            <a:lvl9pPr marL="3886200" indent="-228600" algn="ctr" eaLnBrk="0" fontAlgn="base" hangingPunct="0">
              <a:spcBef>
                <a:spcPct val="0"/>
              </a:spcBef>
              <a:spcAft>
                <a:spcPct val="0"/>
              </a:spcAft>
              <a:defRPr sz="2400">
                <a:solidFill>
                  <a:schemeClr val="tx1"/>
                </a:solidFill>
                <a:latin typeface="Times New Roman" pitchFamily="18" charset="0"/>
              </a:defRPr>
            </a:lvl9pPr>
          </a:lstStyle>
          <a:p>
            <a:pPr eaLnBrk="1" hangingPunct="1"/>
            <a:fld id="{E90E449F-0CBE-4E38-9011-FD78EC7F308B}" type="slidenum">
              <a:rPr lang="en-US" sz="1200" smtClean="0"/>
              <a:pPr eaLnBrk="1" hangingPunct="1"/>
              <a:t>55</a:t>
            </a:fld>
            <a:endParaRPr lang="en-US" sz="1200" smtClean="0"/>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sz="800" dirty="0" smtClean="0"/>
              <a:t>This</a:t>
            </a:r>
            <a:r>
              <a:rPr lang="en-GB" sz="800" baseline="0" dirty="0" smtClean="0"/>
              <a:t> spreadsheet shows how one estimates domestic demand for electricity. Consider every likely appliance, it’s wattage, the quantity per household, and the penetration rate (that is, what % of households have them). Then estimate the usage – how much is the typical device turned on during all of the hours of the day?</a:t>
            </a:r>
          </a:p>
          <a:p>
            <a:pPr eaLnBrk="1" hangingPunct="1"/>
            <a:endParaRPr lang="en-GB" sz="800" baseline="0" dirty="0" smtClean="0"/>
          </a:p>
          <a:p>
            <a:pPr eaLnBrk="1" hangingPunct="1"/>
            <a:r>
              <a:rPr lang="en-GB" sz="800" baseline="0" dirty="0" smtClean="0"/>
              <a:t>Taking an example of the electric hot plate in this case – 1500 watts, used by 10% of households – so on average 10% of 1500 watts, or 150 watts per average </a:t>
            </a:r>
            <a:r>
              <a:rPr lang="en-GB" sz="800" baseline="0" dirty="0" err="1" smtClean="0"/>
              <a:t>hh</a:t>
            </a:r>
            <a:r>
              <a:rPr lang="en-GB" sz="800" baseline="0" dirty="0" smtClean="0"/>
              <a:t>. Typically used for 0.5 hours at 6am and 0.5 hours at 7am and </a:t>
            </a:r>
            <a:r>
              <a:rPr lang="en-GB" sz="800" baseline="0" dirty="0" err="1" smtClean="0"/>
              <a:t>hten</a:t>
            </a:r>
            <a:r>
              <a:rPr lang="en-GB" sz="800" baseline="0" dirty="0" smtClean="0"/>
              <a:t> again 1 hour at 1pm and 1 hour at 6pm. </a:t>
            </a:r>
          </a:p>
          <a:p>
            <a:pPr eaLnBrk="1" hangingPunct="1"/>
            <a:endParaRPr lang="en-GB" sz="800" baseline="0" dirty="0" smtClean="0"/>
          </a:p>
          <a:p>
            <a:pPr eaLnBrk="1" hangingPunct="1"/>
            <a:endParaRPr lang="en-GB" sz="800" dirty="0" smtClean="0"/>
          </a:p>
        </p:txBody>
      </p:sp>
    </p:spTree>
    <p:extLst>
      <p:ext uri="{BB962C8B-B14F-4D97-AF65-F5344CB8AC3E}">
        <p14:creationId xmlns:p14="http://schemas.microsoft.com/office/powerpoint/2010/main" val="19378969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2705CCC-7D22-4AFD-B5E9-101FCD3C6E51}" type="slidenum">
              <a:rPr lang="en-US" altLang="en-US"/>
              <a:pPr/>
              <a:t>56</a:t>
            </a:fld>
            <a:endParaRPr lang="en-US" altLang="en-US"/>
          </a:p>
        </p:txBody>
      </p:sp>
      <p:sp>
        <p:nvSpPr>
          <p:cNvPr id="348162" name="Rectangle 2"/>
          <p:cNvSpPr>
            <a:spLocks noGrp="1" noRot="1" noChangeAspect="1" noChangeArrowheads="1" noTextEdit="1"/>
          </p:cNvSpPr>
          <p:nvPr>
            <p:ph type="sldImg"/>
          </p:nvPr>
        </p:nvSpPr>
        <p:spPr>
          <a:ln/>
        </p:spPr>
      </p:sp>
      <p:sp>
        <p:nvSpPr>
          <p:cNvPr id="348163" name="Rectangle 3"/>
          <p:cNvSpPr>
            <a:spLocks noGrp="1" noChangeArrowheads="1"/>
          </p:cNvSpPr>
          <p:nvPr>
            <p:ph type="body" idx="1"/>
          </p:nvPr>
        </p:nvSpPr>
        <p:spPr/>
        <p:txBody>
          <a:bodyPr/>
          <a:lstStyle/>
          <a:p>
            <a:r>
              <a:rPr lang="en-US" altLang="en-US" dirty="0"/>
              <a:t>Is growing appliance use an issue? Well, you tell me. This graph shows the results of interviews with 35 households concerning the appliances they use, when they use them, and how long they’ve had them. I conducted the surveys in the same village as the </a:t>
            </a:r>
            <a:r>
              <a:rPr lang="en-US" altLang="en-US" dirty="0" err="1"/>
              <a:t>datalogging</a:t>
            </a:r>
            <a:r>
              <a:rPr lang="en-US" altLang="en-US" dirty="0"/>
              <a:t> you saw earlier. On the vertical axis is power consumption measured in watts. On one horizontal axis is time of day from 5 o’clock in the morning until 11 at night. On the other horizontal axis is the year.  The graph shows striking growth in energy use over the years. Look first at 1985 – there was clearly an evening peak, but it was well under 2000 watts. But year by year this peak grew, more than tripling in 15 years. The data nicely mirrors the </a:t>
            </a:r>
            <a:r>
              <a:rPr lang="en-US" altLang="en-US" dirty="0" err="1"/>
              <a:t>datalogged</a:t>
            </a:r>
            <a:r>
              <a:rPr lang="en-US" altLang="en-US" dirty="0"/>
              <a:t> data I showed earlier with a small but distinct peak in the morning and a huge peak in the evening.</a:t>
            </a:r>
          </a:p>
          <a:p>
            <a:endParaRPr lang="en-US" altLang="en-US" dirty="0"/>
          </a:p>
          <a:p>
            <a:r>
              <a:rPr lang="en-US" altLang="en-US" dirty="0"/>
              <a:t>In the next graph I will trace only the ridgeline of the growing evening peak – but break it down by appliance.</a:t>
            </a:r>
          </a:p>
        </p:txBody>
      </p:sp>
    </p:spTree>
    <p:extLst>
      <p:ext uri="{BB962C8B-B14F-4D97-AF65-F5344CB8AC3E}">
        <p14:creationId xmlns:p14="http://schemas.microsoft.com/office/powerpoint/2010/main" val="345201014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algn="ctr" eaLnBrk="0" fontAlgn="base" hangingPunct="0">
              <a:spcBef>
                <a:spcPct val="0"/>
              </a:spcBef>
              <a:spcAft>
                <a:spcPct val="0"/>
              </a:spcAft>
              <a:defRPr sz="2400">
                <a:solidFill>
                  <a:schemeClr val="tx1"/>
                </a:solidFill>
                <a:latin typeface="Times New Roman" pitchFamily="18" charset="0"/>
              </a:defRPr>
            </a:lvl6pPr>
            <a:lvl7pPr marL="2971800" indent="-228600" algn="ctr" eaLnBrk="0" fontAlgn="base" hangingPunct="0">
              <a:spcBef>
                <a:spcPct val="0"/>
              </a:spcBef>
              <a:spcAft>
                <a:spcPct val="0"/>
              </a:spcAft>
              <a:defRPr sz="2400">
                <a:solidFill>
                  <a:schemeClr val="tx1"/>
                </a:solidFill>
                <a:latin typeface="Times New Roman" pitchFamily="18" charset="0"/>
              </a:defRPr>
            </a:lvl7pPr>
            <a:lvl8pPr marL="3429000" indent="-228600" algn="ctr" eaLnBrk="0" fontAlgn="base" hangingPunct="0">
              <a:spcBef>
                <a:spcPct val="0"/>
              </a:spcBef>
              <a:spcAft>
                <a:spcPct val="0"/>
              </a:spcAft>
              <a:defRPr sz="2400">
                <a:solidFill>
                  <a:schemeClr val="tx1"/>
                </a:solidFill>
                <a:latin typeface="Times New Roman" pitchFamily="18" charset="0"/>
              </a:defRPr>
            </a:lvl8pPr>
            <a:lvl9pPr marL="3886200" indent="-228600" algn="ctr" eaLnBrk="0" fontAlgn="base" hangingPunct="0">
              <a:spcBef>
                <a:spcPct val="0"/>
              </a:spcBef>
              <a:spcAft>
                <a:spcPct val="0"/>
              </a:spcAft>
              <a:defRPr sz="2400">
                <a:solidFill>
                  <a:schemeClr val="tx1"/>
                </a:solidFill>
                <a:latin typeface="Times New Roman" pitchFamily="18" charset="0"/>
              </a:defRPr>
            </a:lvl9pPr>
          </a:lstStyle>
          <a:p>
            <a:pPr eaLnBrk="1" hangingPunct="1"/>
            <a:fld id="{BD51B95C-DE90-46F2-A679-9C4F8024B788}" type="slidenum">
              <a:rPr lang="en-US" sz="1200" smtClean="0"/>
              <a:pPr eaLnBrk="1" hangingPunct="1"/>
              <a:t>57</a:t>
            </a:fld>
            <a:endParaRPr lang="en-US" sz="1200" smtClean="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sz="800" dirty="0" smtClean="0"/>
              <a:t>This is a similar process for </a:t>
            </a:r>
          </a:p>
        </p:txBody>
      </p:sp>
    </p:spTree>
    <p:extLst>
      <p:ext uri="{BB962C8B-B14F-4D97-AF65-F5344CB8AC3E}">
        <p14:creationId xmlns:p14="http://schemas.microsoft.com/office/powerpoint/2010/main" val="321858141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algn="ctr" eaLnBrk="0" fontAlgn="base" hangingPunct="0">
              <a:spcBef>
                <a:spcPct val="0"/>
              </a:spcBef>
              <a:spcAft>
                <a:spcPct val="0"/>
              </a:spcAft>
              <a:defRPr sz="2400">
                <a:solidFill>
                  <a:schemeClr val="tx1"/>
                </a:solidFill>
                <a:latin typeface="Times New Roman" pitchFamily="18" charset="0"/>
              </a:defRPr>
            </a:lvl6pPr>
            <a:lvl7pPr marL="2971800" indent="-228600" algn="ctr" eaLnBrk="0" fontAlgn="base" hangingPunct="0">
              <a:spcBef>
                <a:spcPct val="0"/>
              </a:spcBef>
              <a:spcAft>
                <a:spcPct val="0"/>
              </a:spcAft>
              <a:defRPr sz="2400">
                <a:solidFill>
                  <a:schemeClr val="tx1"/>
                </a:solidFill>
                <a:latin typeface="Times New Roman" pitchFamily="18" charset="0"/>
              </a:defRPr>
            </a:lvl7pPr>
            <a:lvl8pPr marL="3429000" indent="-228600" algn="ctr" eaLnBrk="0" fontAlgn="base" hangingPunct="0">
              <a:spcBef>
                <a:spcPct val="0"/>
              </a:spcBef>
              <a:spcAft>
                <a:spcPct val="0"/>
              </a:spcAft>
              <a:defRPr sz="2400">
                <a:solidFill>
                  <a:schemeClr val="tx1"/>
                </a:solidFill>
                <a:latin typeface="Times New Roman" pitchFamily="18" charset="0"/>
              </a:defRPr>
            </a:lvl8pPr>
            <a:lvl9pPr marL="3886200" indent="-228600" algn="ctr" eaLnBrk="0" fontAlgn="base" hangingPunct="0">
              <a:spcBef>
                <a:spcPct val="0"/>
              </a:spcBef>
              <a:spcAft>
                <a:spcPct val="0"/>
              </a:spcAft>
              <a:defRPr sz="2400">
                <a:solidFill>
                  <a:schemeClr val="tx1"/>
                </a:solidFill>
                <a:latin typeface="Times New Roman" pitchFamily="18" charset="0"/>
              </a:defRPr>
            </a:lvl9pPr>
          </a:lstStyle>
          <a:p>
            <a:pPr eaLnBrk="1" hangingPunct="1"/>
            <a:fld id="{969C27C5-B6EC-4457-80C3-BA101BE66D12}" type="slidenum">
              <a:rPr lang="en-US" sz="1200" smtClean="0"/>
              <a:pPr eaLnBrk="1" hangingPunct="1"/>
              <a:t>58</a:t>
            </a:fld>
            <a:endParaRPr lang="en-US" sz="1200" smtClean="0"/>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sz="800" smtClean="0">
                <a:latin typeface="Arial" pitchFamily="34" charset="0"/>
                <a:cs typeface="Arial" pitchFamily="34" charset="0"/>
              </a:rPr>
              <a:t>Indonesia is blessed with abundant water resources, many of which remain under exploited. These resources exist predominantly in the rural areas of the country, often where no grid electricity network exists for providing the population with energy. The first phase implemented between 1991-96 focussed on the introduction of MHP technology to technology institutions, manufacturers and consultants active in MHP project implementation for rural electrification. The progression along the “learning curve” achieved by technical counterparts means the present project phase (1999-02)  encompasses commercial and larger scale projects.</a:t>
            </a:r>
            <a:r>
              <a:rPr lang="en-GB" sz="800" smtClean="0"/>
              <a:t> </a:t>
            </a:r>
          </a:p>
        </p:txBody>
      </p:sp>
    </p:spTree>
    <p:extLst>
      <p:ext uri="{BB962C8B-B14F-4D97-AF65-F5344CB8AC3E}">
        <p14:creationId xmlns:p14="http://schemas.microsoft.com/office/powerpoint/2010/main" val="226897466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AC89288-5F3E-481E-B744-CCB6FE453402}" type="slidenum">
              <a:rPr lang="id-ID" smtClean="0"/>
              <a:t>59</a:t>
            </a:fld>
            <a:endParaRPr lang="id-ID"/>
          </a:p>
        </p:txBody>
      </p:sp>
    </p:spTree>
    <p:extLst>
      <p:ext uri="{BB962C8B-B14F-4D97-AF65-F5344CB8AC3E}">
        <p14:creationId xmlns:p14="http://schemas.microsoft.com/office/powerpoint/2010/main" val="20286907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2F2A320-96C7-453E-B5F0-4487A4F1E549}" type="slidenum">
              <a:rPr lang="en-GB"/>
              <a:pPr fontAlgn="base">
                <a:spcBef>
                  <a:spcPct val="0"/>
                </a:spcBef>
                <a:spcAft>
                  <a:spcPct val="0"/>
                </a:spcAft>
              </a:pPr>
              <a:t>6</a:t>
            </a:fld>
            <a:endParaRPr lang="en-GB"/>
          </a:p>
        </p:txBody>
      </p:sp>
      <p:sp>
        <p:nvSpPr>
          <p:cNvPr id="11776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776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extLst>
      <p:ext uri="{BB962C8B-B14F-4D97-AF65-F5344CB8AC3E}">
        <p14:creationId xmlns:p14="http://schemas.microsoft.com/office/powerpoint/2010/main" val="380846110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AC89288-5F3E-481E-B744-CCB6FE453402}" type="slidenum">
              <a:rPr lang="id-ID" smtClean="0"/>
              <a:t>60</a:t>
            </a:fld>
            <a:endParaRPr lang="id-ID"/>
          </a:p>
        </p:txBody>
      </p:sp>
    </p:spTree>
    <p:extLst>
      <p:ext uri="{BB962C8B-B14F-4D97-AF65-F5344CB8AC3E}">
        <p14:creationId xmlns:p14="http://schemas.microsoft.com/office/powerpoint/2010/main" val="395283292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12902056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1A9A011-D2D5-4FCC-B6C9-C16E9B253440}" type="slidenum">
              <a:rPr lang="en-US" smtClean="0">
                <a:solidFill>
                  <a:prstClr val="black"/>
                </a:solidFill>
              </a:rPr>
              <a:pPr/>
              <a:t>62</a:t>
            </a:fld>
            <a:endParaRPr lang="en-US">
              <a:solidFill>
                <a:prstClr val="black"/>
              </a:solidFill>
            </a:endParaRPr>
          </a:p>
        </p:txBody>
      </p:sp>
    </p:spTree>
    <p:extLst>
      <p:ext uri="{BB962C8B-B14F-4D97-AF65-F5344CB8AC3E}">
        <p14:creationId xmlns:p14="http://schemas.microsoft.com/office/powerpoint/2010/main" val="84340255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5160F7E-3B04-4D79-B866-EC8680DB3114}" type="slidenum">
              <a:rPr lang="en-US">
                <a:solidFill>
                  <a:prstClr val="black"/>
                </a:solidFill>
                <a:ea typeface="ＭＳ Ｐゴシック" charset="-128"/>
                <a:cs typeface="ＭＳ Ｐゴシック" charset="-128"/>
              </a:rPr>
              <a:pPr fontAlgn="base">
                <a:spcBef>
                  <a:spcPct val="0"/>
                </a:spcBef>
                <a:spcAft>
                  <a:spcPct val="0"/>
                </a:spcAft>
              </a:pPr>
              <a:t>63</a:t>
            </a:fld>
            <a:endParaRPr lang="en-US">
              <a:solidFill>
                <a:prstClr val="black"/>
              </a:solidFill>
              <a:ea typeface="ＭＳ Ｐゴシック" charset="-128"/>
              <a:cs typeface="ＭＳ Ｐゴシック" charset="-128"/>
            </a:endParaRPr>
          </a:p>
        </p:txBody>
      </p:sp>
    </p:spTree>
    <p:extLst>
      <p:ext uri="{BB962C8B-B14F-4D97-AF65-F5344CB8AC3E}">
        <p14:creationId xmlns:p14="http://schemas.microsoft.com/office/powerpoint/2010/main" val="300244183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8033060-9A39-4546-8712-5189C9AF721E}" type="slidenum">
              <a:rPr lang="en-US" smtClean="0">
                <a:solidFill>
                  <a:prstClr val="black"/>
                </a:solidFill>
              </a:rPr>
              <a:pPr>
                <a:defRPr/>
              </a:pPr>
              <a:t>64</a:t>
            </a:fld>
            <a:endParaRPr lang="en-US">
              <a:solidFill>
                <a:prstClr val="black"/>
              </a:solidFill>
            </a:endParaRPr>
          </a:p>
        </p:txBody>
      </p:sp>
    </p:spTree>
    <p:extLst>
      <p:ext uri="{BB962C8B-B14F-4D97-AF65-F5344CB8AC3E}">
        <p14:creationId xmlns:p14="http://schemas.microsoft.com/office/powerpoint/2010/main" val="383688221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Limits current to 2 Amps – about 400W</a:t>
            </a:r>
            <a:r>
              <a:rPr lang="en-US" baseline="0" dirty="0" smtClean="0"/>
              <a:t> @ 200V</a:t>
            </a:r>
          </a:p>
          <a:p>
            <a:endParaRPr lang="en-US" dirty="0"/>
          </a:p>
        </p:txBody>
      </p:sp>
      <p:sp>
        <p:nvSpPr>
          <p:cNvPr id="4" name="Slide Number Placeholder 3"/>
          <p:cNvSpPr>
            <a:spLocks noGrp="1"/>
          </p:cNvSpPr>
          <p:nvPr>
            <p:ph type="sldNum" sz="quarter" idx="10"/>
          </p:nvPr>
        </p:nvSpPr>
        <p:spPr/>
        <p:txBody>
          <a:bodyPr/>
          <a:lstStyle/>
          <a:p>
            <a:pPr>
              <a:defRPr/>
            </a:pPr>
            <a:fld id="{E8033060-9A39-4546-8712-5189C9AF721E}" type="slidenum">
              <a:rPr lang="en-US" smtClean="0">
                <a:solidFill>
                  <a:prstClr val="black"/>
                </a:solidFill>
              </a:rPr>
              <a:pPr>
                <a:defRPr/>
              </a:pPr>
              <a:t>65</a:t>
            </a:fld>
            <a:endParaRPr lang="en-US">
              <a:solidFill>
                <a:prstClr val="black"/>
              </a:solidFill>
            </a:endParaRPr>
          </a:p>
        </p:txBody>
      </p:sp>
    </p:spTree>
    <p:extLst>
      <p:ext uri="{BB962C8B-B14F-4D97-AF65-F5344CB8AC3E}">
        <p14:creationId xmlns:p14="http://schemas.microsoft.com/office/powerpoint/2010/main" val="35983222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2AE81A1-4272-4713-B8DE-54F4392FAE89}" type="slidenum">
              <a:rPr lang="en-US" smtClean="0">
                <a:solidFill>
                  <a:prstClr val="black"/>
                </a:solidFill>
              </a:rPr>
              <a:pPr/>
              <a:t>66</a:t>
            </a:fld>
            <a:endParaRPr lang="en-US" dirty="0">
              <a:solidFill>
                <a:prstClr val="black"/>
              </a:solidFill>
            </a:endParaRPr>
          </a:p>
        </p:txBody>
      </p:sp>
    </p:spTree>
    <p:extLst>
      <p:ext uri="{BB962C8B-B14F-4D97-AF65-F5344CB8AC3E}">
        <p14:creationId xmlns:p14="http://schemas.microsoft.com/office/powerpoint/2010/main" val="309032860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Placeholder 2"/>
          <p:cNvSpPr>
            <a:spLocks noGrp="1" noRot="1" noChangeAspect="1"/>
          </p:cNvSpPr>
          <p:nvPr>
            <p:ph type="sldImg"/>
          </p:nvPr>
        </p:nvSpPr>
        <p:spPr bwMode="auto">
          <a:noFill/>
          <a:ln>
            <a:solidFill>
              <a:srgbClr val="000000"/>
            </a:solidFill>
            <a:miter lim="800000"/>
            <a:headEnd/>
            <a:tailEnd/>
          </a:ln>
        </p:spPr>
      </p:sp>
      <p:sp>
        <p:nvSpPr>
          <p:cNvPr id="46083" name="Rectangle 3"/>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t>Pilot project indicates that user-interactive demand-side management strategies are effective at reducing brownouts on mini-grids</a:t>
            </a:r>
          </a:p>
          <a:p>
            <a:endParaRPr lang="en-US" dirty="0"/>
          </a:p>
        </p:txBody>
      </p:sp>
    </p:spTree>
    <p:extLst>
      <p:ext uri="{BB962C8B-B14F-4D97-AF65-F5344CB8AC3E}">
        <p14:creationId xmlns:p14="http://schemas.microsoft.com/office/powerpoint/2010/main" val="390974437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77914493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6250277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0D5280E-9243-4EB8-BEB4-B644E2A9C653}" type="slidenum">
              <a:rPr lang="en-GB"/>
              <a:pPr fontAlgn="base">
                <a:spcBef>
                  <a:spcPct val="0"/>
                </a:spcBef>
                <a:spcAft>
                  <a:spcPct val="0"/>
                </a:spcAft>
              </a:pPr>
              <a:t>7</a:t>
            </a:fld>
            <a:endParaRPr lang="en-GB"/>
          </a:p>
        </p:txBody>
      </p:sp>
      <p:sp>
        <p:nvSpPr>
          <p:cNvPr id="11878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878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extLst>
      <p:ext uri="{BB962C8B-B14F-4D97-AF65-F5344CB8AC3E}">
        <p14:creationId xmlns:p14="http://schemas.microsoft.com/office/powerpoint/2010/main" val="103366939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74809146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53487815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3481405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39412004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2031177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32908258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49363" y="1143000"/>
            <a:ext cx="4359275" cy="3086100"/>
          </a:xfrm>
        </p:spPr>
      </p:sp>
      <p:sp>
        <p:nvSpPr>
          <p:cNvPr id="3" name="Notes Placeholder 2"/>
          <p:cNvSpPr>
            <a:spLocks noGrp="1"/>
          </p:cNvSpPr>
          <p:nvPr>
            <p:ph type="body" idx="1"/>
          </p:nvPr>
        </p:nvSpPr>
        <p:spPr/>
        <p:txBody>
          <a:bodyPr>
            <a:normAutofit/>
          </a:bodyPr>
          <a:lstStyle/>
          <a:p>
            <a:r>
              <a:rPr lang="en-US" dirty="0" err="1" smtClean="0"/>
              <a:t>Mwenga</a:t>
            </a:r>
            <a:r>
              <a:rPr lang="en-US" dirty="0" smtClean="0"/>
              <a:t> is a private-sector project </a:t>
            </a:r>
            <a:r>
              <a:rPr lang="en-US" baseline="0" dirty="0" smtClean="0"/>
              <a:t>built by the </a:t>
            </a:r>
            <a:r>
              <a:rPr lang="en-US" baseline="0" dirty="0" err="1" smtClean="0"/>
              <a:t>Mufindi</a:t>
            </a:r>
            <a:r>
              <a:rPr lang="en-US" baseline="0" dirty="0" smtClean="0"/>
              <a:t> Tea company. It </a:t>
            </a:r>
            <a:r>
              <a:rPr lang="en-US" dirty="0" smtClean="0"/>
              <a:t>was</a:t>
            </a:r>
            <a:r>
              <a:rPr lang="en-US" baseline="0" dirty="0" smtClean="0"/>
              <a:t> commissioned in September 2012.</a:t>
            </a:r>
          </a:p>
          <a:p>
            <a:endParaRPr lang="en-US" baseline="0" dirty="0" smtClean="0"/>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FD0D56DB-B655-472E-81DF-CA55FD0E22F6}" type="slidenum">
              <a:rPr lang="en-US" smtClean="0"/>
              <a:pPr>
                <a:defRPr/>
              </a:pPr>
              <a:t>76</a:t>
            </a:fld>
            <a:endParaRPr lang="en-US"/>
          </a:p>
        </p:txBody>
      </p:sp>
    </p:spTree>
    <p:extLst>
      <p:ext uri="{BB962C8B-B14F-4D97-AF65-F5344CB8AC3E}">
        <p14:creationId xmlns:p14="http://schemas.microsoft.com/office/powerpoint/2010/main" val="12587289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t>Licenses and permits</a:t>
            </a:r>
            <a:r>
              <a:rPr lang="en-US" u="sng" baseline="0" dirty="0" smtClean="0"/>
              <a:t> </a:t>
            </a:r>
            <a:r>
              <a:rPr lang="en-US" baseline="0" dirty="0" smtClean="0"/>
              <a:t>or registrations are the equivalent of an admission ticket</a:t>
            </a:r>
          </a:p>
          <a:p>
            <a:endParaRPr lang="en-US" baseline="0" dirty="0" smtClean="0"/>
          </a:p>
          <a:p>
            <a:r>
              <a:rPr lang="en-US" baseline="0" dirty="0" smtClean="0"/>
              <a:t>Setting </a:t>
            </a:r>
            <a:r>
              <a:rPr lang="en-US" u="sng" baseline="0" dirty="0" smtClean="0"/>
              <a:t>retail tariffs </a:t>
            </a:r>
            <a:r>
              <a:rPr lang="en-US" baseline="0" dirty="0" smtClean="0"/>
              <a:t>is important, especially in light of the high costs of mini-grid power compared to typical main grid tariffs.</a:t>
            </a:r>
          </a:p>
          <a:p>
            <a:endParaRPr lang="en-US" baseline="0" dirty="0" smtClean="0"/>
          </a:p>
          <a:p>
            <a:r>
              <a:rPr lang="en-US" baseline="0" dirty="0" smtClean="0"/>
              <a:t>What happens to a mini-grid when the </a:t>
            </a:r>
            <a:r>
              <a:rPr lang="en-US" u="sng" baseline="0" dirty="0" smtClean="0"/>
              <a:t>big grid arrives </a:t>
            </a:r>
            <a:r>
              <a:rPr lang="en-US" baseline="0" dirty="0" smtClean="0"/>
              <a:t>is an issue often raised by developers</a:t>
            </a:r>
          </a:p>
          <a:p>
            <a:endParaRPr lang="en-US" baseline="0" dirty="0" smtClean="0"/>
          </a:p>
          <a:p>
            <a:r>
              <a:rPr lang="en-US" baseline="0" dirty="0" smtClean="0"/>
              <a:t>Issue #4 is limited to those grids connected to national or regional utility – either before or after main grid arrives</a:t>
            </a:r>
          </a:p>
          <a:p>
            <a:endParaRPr lang="en-US" baseline="0" dirty="0" smtClean="0"/>
          </a:p>
          <a:p>
            <a:r>
              <a:rPr lang="en-US" baseline="0" dirty="0" smtClean="0"/>
              <a:t>Issue #5 has to do with monitoring the quality of electricity and standards that promote safety.</a:t>
            </a:r>
            <a:endParaRPr lang="en-US" dirty="0"/>
          </a:p>
        </p:txBody>
      </p:sp>
      <p:sp>
        <p:nvSpPr>
          <p:cNvPr id="4" name="Slide Number Placeholder 3"/>
          <p:cNvSpPr>
            <a:spLocks noGrp="1"/>
          </p:cNvSpPr>
          <p:nvPr>
            <p:ph type="sldNum" sz="quarter" idx="10"/>
          </p:nvPr>
        </p:nvSpPr>
        <p:spPr/>
        <p:txBody>
          <a:bodyPr/>
          <a:lstStyle/>
          <a:p>
            <a:fld id="{0584EA49-1151-4E43-B7B6-FA51F0A75DA3}" type="slidenum">
              <a:rPr lang="en-US" smtClean="0"/>
              <a:t>77</a:t>
            </a:fld>
            <a:endParaRPr lang="en-US"/>
          </a:p>
        </p:txBody>
      </p:sp>
    </p:spTree>
    <p:extLst>
      <p:ext uri="{BB962C8B-B14F-4D97-AF65-F5344CB8AC3E}">
        <p14:creationId xmlns:p14="http://schemas.microsoft.com/office/powerpoint/2010/main" val="125990408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584EA49-1151-4E43-B7B6-FA51F0A75DA3}" type="slidenum">
              <a:rPr lang="en-US" smtClean="0"/>
              <a:t>78</a:t>
            </a:fld>
            <a:endParaRPr lang="en-US"/>
          </a:p>
        </p:txBody>
      </p:sp>
    </p:spTree>
    <p:extLst>
      <p:ext uri="{BB962C8B-B14F-4D97-AF65-F5344CB8AC3E}">
        <p14:creationId xmlns:p14="http://schemas.microsoft.com/office/powerpoint/2010/main" val="98259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584EA49-1151-4E43-B7B6-FA51F0A75DA3}" type="slidenum">
              <a:rPr lang="en-US" smtClean="0"/>
              <a:t>79</a:t>
            </a:fld>
            <a:endParaRPr lang="en-US"/>
          </a:p>
        </p:txBody>
      </p:sp>
    </p:spTree>
    <p:extLst>
      <p:ext uri="{BB962C8B-B14F-4D97-AF65-F5344CB8AC3E}">
        <p14:creationId xmlns:p14="http://schemas.microsoft.com/office/powerpoint/2010/main" val="15642270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69622727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584EA49-1151-4E43-B7B6-FA51F0A75DA3}" type="slidenum">
              <a:rPr lang="en-US" smtClean="0"/>
              <a:t>80</a:t>
            </a:fld>
            <a:endParaRPr lang="en-US"/>
          </a:p>
        </p:txBody>
      </p:sp>
    </p:spTree>
    <p:extLst>
      <p:ext uri="{BB962C8B-B14F-4D97-AF65-F5344CB8AC3E}">
        <p14:creationId xmlns:p14="http://schemas.microsoft.com/office/powerpoint/2010/main" val="120863190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584EA49-1151-4E43-B7B6-FA51F0A75DA3}" type="slidenum">
              <a:rPr lang="en-US" smtClean="0"/>
              <a:t>81</a:t>
            </a:fld>
            <a:endParaRPr lang="en-US"/>
          </a:p>
        </p:txBody>
      </p:sp>
    </p:spTree>
    <p:extLst>
      <p:ext uri="{BB962C8B-B14F-4D97-AF65-F5344CB8AC3E}">
        <p14:creationId xmlns:p14="http://schemas.microsoft.com/office/powerpoint/2010/main" val="274728297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3283675-2865-4FAB-8AF8-0BD5B9DC4A52}" type="slidenum">
              <a:rPr lang="en-US" smtClean="0"/>
              <a:pPr/>
              <a:t>82</a:t>
            </a:fld>
            <a:endParaRPr lang="en-US"/>
          </a:p>
        </p:txBody>
      </p:sp>
    </p:spTree>
    <p:extLst>
      <p:ext uri="{BB962C8B-B14F-4D97-AF65-F5344CB8AC3E}">
        <p14:creationId xmlns:p14="http://schemas.microsoft.com/office/powerpoint/2010/main" val="122519754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584EA49-1151-4E43-B7B6-FA51F0A75DA3}" type="slidenum">
              <a:rPr lang="en-US" smtClean="0"/>
              <a:t>83</a:t>
            </a:fld>
            <a:endParaRPr lang="en-US"/>
          </a:p>
        </p:txBody>
      </p:sp>
    </p:spTree>
    <p:extLst>
      <p:ext uri="{BB962C8B-B14F-4D97-AF65-F5344CB8AC3E}">
        <p14:creationId xmlns:p14="http://schemas.microsoft.com/office/powerpoint/2010/main" val="4121017693"/>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6475" y="685800"/>
            <a:ext cx="484505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CF03891-B559-4887-A936-A9830D3CA801}" type="slidenum">
              <a:rPr lang="en-US" smtClean="0">
                <a:solidFill>
                  <a:prstClr val="black"/>
                </a:solidFill>
              </a:rPr>
              <a:pPr/>
              <a:t>84</a:t>
            </a:fld>
            <a:endParaRPr lang="en-US">
              <a:solidFill>
                <a:prstClr val="black"/>
              </a:solidFill>
            </a:endParaRPr>
          </a:p>
        </p:txBody>
      </p:sp>
    </p:spTree>
    <p:extLst>
      <p:ext uri="{BB962C8B-B14F-4D97-AF65-F5344CB8AC3E}">
        <p14:creationId xmlns:p14="http://schemas.microsoft.com/office/powerpoint/2010/main" val="65560875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74665350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77611953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42FBF3-AF55-4BAC-8F78-D871F4A298CC}" type="slidenum">
              <a:rPr lang="id-ID" smtClean="0">
                <a:solidFill>
                  <a:prstClr val="black"/>
                </a:solidFill>
              </a:rPr>
              <a:pPr/>
              <a:t>87</a:t>
            </a:fld>
            <a:endParaRPr lang="id-ID">
              <a:solidFill>
                <a:prstClr val="black"/>
              </a:solidFill>
            </a:endParaRPr>
          </a:p>
        </p:txBody>
      </p:sp>
    </p:spTree>
    <p:extLst>
      <p:ext uri="{BB962C8B-B14F-4D97-AF65-F5344CB8AC3E}">
        <p14:creationId xmlns:p14="http://schemas.microsoft.com/office/powerpoint/2010/main" val="4060280794"/>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42FBF3-AF55-4BAC-8F78-D871F4A298CC}" type="slidenum">
              <a:rPr lang="id-ID" smtClean="0">
                <a:solidFill>
                  <a:prstClr val="black"/>
                </a:solidFill>
              </a:rPr>
              <a:pPr/>
              <a:t>88</a:t>
            </a:fld>
            <a:endParaRPr lang="id-ID">
              <a:solidFill>
                <a:prstClr val="black"/>
              </a:solidFill>
            </a:endParaRPr>
          </a:p>
        </p:txBody>
      </p:sp>
    </p:spTree>
    <p:extLst>
      <p:ext uri="{BB962C8B-B14F-4D97-AF65-F5344CB8AC3E}">
        <p14:creationId xmlns:p14="http://schemas.microsoft.com/office/powerpoint/2010/main" val="3077407727"/>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42FBF3-AF55-4BAC-8F78-D871F4A298CC}" type="slidenum">
              <a:rPr lang="id-ID" smtClean="0">
                <a:solidFill>
                  <a:prstClr val="black"/>
                </a:solidFill>
              </a:rPr>
              <a:pPr/>
              <a:t>89</a:t>
            </a:fld>
            <a:endParaRPr lang="id-ID">
              <a:solidFill>
                <a:prstClr val="black"/>
              </a:solidFill>
            </a:endParaRPr>
          </a:p>
        </p:txBody>
      </p:sp>
    </p:spTree>
    <p:extLst>
      <p:ext uri="{BB962C8B-B14F-4D97-AF65-F5344CB8AC3E}">
        <p14:creationId xmlns:p14="http://schemas.microsoft.com/office/powerpoint/2010/main" val="6880374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887677633"/>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42FBF3-AF55-4BAC-8F78-D871F4A298CC}" type="slidenum">
              <a:rPr lang="id-ID" smtClean="0">
                <a:solidFill>
                  <a:prstClr val="black"/>
                </a:solidFill>
              </a:rPr>
              <a:pPr/>
              <a:t>90</a:t>
            </a:fld>
            <a:endParaRPr lang="id-ID">
              <a:solidFill>
                <a:prstClr val="black"/>
              </a:solidFill>
            </a:endParaRPr>
          </a:p>
        </p:txBody>
      </p:sp>
    </p:spTree>
    <p:extLst>
      <p:ext uri="{BB962C8B-B14F-4D97-AF65-F5344CB8AC3E}">
        <p14:creationId xmlns:p14="http://schemas.microsoft.com/office/powerpoint/2010/main" val="125088846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42FBF3-AF55-4BAC-8F78-D871F4A298CC}" type="slidenum">
              <a:rPr lang="id-ID" smtClean="0">
                <a:solidFill>
                  <a:prstClr val="black"/>
                </a:solidFill>
              </a:rPr>
              <a:pPr/>
              <a:t>91</a:t>
            </a:fld>
            <a:endParaRPr lang="id-ID">
              <a:solidFill>
                <a:prstClr val="black"/>
              </a:solidFill>
            </a:endParaRPr>
          </a:p>
        </p:txBody>
      </p:sp>
    </p:spTree>
    <p:extLst>
      <p:ext uri="{BB962C8B-B14F-4D97-AF65-F5344CB8AC3E}">
        <p14:creationId xmlns:p14="http://schemas.microsoft.com/office/powerpoint/2010/main" val="2786596464"/>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42FBF3-AF55-4BAC-8F78-D871F4A298CC}" type="slidenum">
              <a:rPr lang="id-ID" smtClean="0">
                <a:solidFill>
                  <a:prstClr val="black"/>
                </a:solidFill>
              </a:rPr>
              <a:pPr/>
              <a:t>92</a:t>
            </a:fld>
            <a:endParaRPr lang="id-ID">
              <a:solidFill>
                <a:prstClr val="black"/>
              </a:solidFill>
            </a:endParaRPr>
          </a:p>
        </p:txBody>
      </p:sp>
    </p:spTree>
    <p:extLst>
      <p:ext uri="{BB962C8B-B14F-4D97-AF65-F5344CB8AC3E}">
        <p14:creationId xmlns:p14="http://schemas.microsoft.com/office/powerpoint/2010/main" val="282681079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42FBF3-AF55-4BAC-8F78-D871F4A298CC}" type="slidenum">
              <a:rPr lang="id-ID" smtClean="0">
                <a:solidFill>
                  <a:prstClr val="black"/>
                </a:solidFill>
              </a:rPr>
              <a:pPr/>
              <a:t>93</a:t>
            </a:fld>
            <a:endParaRPr lang="id-ID">
              <a:solidFill>
                <a:prstClr val="black"/>
              </a:solidFill>
            </a:endParaRPr>
          </a:p>
        </p:txBody>
      </p:sp>
    </p:spTree>
    <p:extLst>
      <p:ext uri="{BB962C8B-B14F-4D97-AF65-F5344CB8AC3E}">
        <p14:creationId xmlns:p14="http://schemas.microsoft.com/office/powerpoint/2010/main" val="238120951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42FBF3-AF55-4BAC-8F78-D871F4A298CC}" type="slidenum">
              <a:rPr lang="id-ID" smtClean="0">
                <a:solidFill>
                  <a:prstClr val="black"/>
                </a:solidFill>
              </a:rPr>
              <a:pPr/>
              <a:t>94</a:t>
            </a:fld>
            <a:endParaRPr lang="id-ID">
              <a:solidFill>
                <a:prstClr val="black"/>
              </a:solidFill>
            </a:endParaRPr>
          </a:p>
        </p:txBody>
      </p:sp>
    </p:spTree>
    <p:extLst>
      <p:ext uri="{BB962C8B-B14F-4D97-AF65-F5344CB8AC3E}">
        <p14:creationId xmlns:p14="http://schemas.microsoft.com/office/powerpoint/2010/main" val="3970745598"/>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39220315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Option A">
    <p:spTree>
      <p:nvGrpSpPr>
        <p:cNvPr id="1" name=""/>
        <p:cNvGrpSpPr/>
        <p:nvPr/>
      </p:nvGrpSpPr>
      <p:grpSpPr>
        <a:xfrm>
          <a:off x="0" y="0"/>
          <a:ext cx="0" cy="0"/>
          <a:chOff x="0" y="0"/>
          <a:chExt cx="0" cy="0"/>
        </a:xfrm>
      </p:grpSpPr>
      <p:sp>
        <p:nvSpPr>
          <p:cNvPr id="9" name="Rectangle 8"/>
          <p:cNvSpPr/>
          <p:nvPr userDrawn="1"/>
        </p:nvSpPr>
        <p:spPr bwMode="gray">
          <a:xfrm>
            <a:off x="-1" y="2195432"/>
            <a:ext cx="10691813" cy="276459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GB" sz="1000" dirty="0" smtClean="0">
              <a:latin typeface="Arial" pitchFamily="34" charset="0"/>
              <a:cs typeface="Arial" pitchFamily="34" charset="0"/>
            </a:endParaRPr>
          </a:p>
        </p:txBody>
      </p:sp>
      <p:sp>
        <p:nvSpPr>
          <p:cNvPr id="2" name="Title 1"/>
          <p:cNvSpPr>
            <a:spLocks noGrp="1"/>
          </p:cNvSpPr>
          <p:nvPr>
            <p:ph type="ctrTitle" hasCustomPrompt="1"/>
          </p:nvPr>
        </p:nvSpPr>
        <p:spPr>
          <a:xfrm>
            <a:off x="741059" y="2539959"/>
            <a:ext cx="6858542" cy="1432215"/>
          </a:xfrm>
        </p:spPr>
        <p:txBody>
          <a:bodyPr anchor="ctr"/>
          <a:lstStyle>
            <a:lvl1pPr>
              <a:lnSpc>
                <a:spcPct val="110000"/>
              </a:lnSpc>
              <a:defRPr>
                <a:solidFill>
                  <a:schemeClr val="bg1"/>
                </a:solidFill>
                <a:latin typeface="+mj-lt"/>
                <a:cs typeface="Arial"/>
              </a:defRPr>
            </a:lvl1pPr>
          </a:lstStyle>
          <a:p>
            <a:r>
              <a:rPr lang="en-US" dirty="0" smtClean="0"/>
              <a:t>&lt;Insert headline&gt;</a:t>
            </a:r>
            <a:endParaRPr lang="en-US" dirty="0"/>
          </a:p>
        </p:txBody>
      </p:sp>
      <p:sp>
        <p:nvSpPr>
          <p:cNvPr id="3" name="Subtitle 2"/>
          <p:cNvSpPr>
            <a:spLocks noGrp="1"/>
          </p:cNvSpPr>
          <p:nvPr>
            <p:ph type="subTitle" idx="1" hasCustomPrompt="1"/>
          </p:nvPr>
        </p:nvSpPr>
        <p:spPr>
          <a:xfrm>
            <a:off x="741059" y="3972174"/>
            <a:ext cx="6858541" cy="785770"/>
          </a:xfrm>
        </p:spPr>
        <p:txBody>
          <a:bodyPr/>
          <a:lstStyle>
            <a:lvl1pPr marL="0" indent="0" algn="l">
              <a:buNone/>
              <a:defRPr b="0">
                <a:solidFill>
                  <a:srgbClr val="FFFFFF"/>
                </a:solidFill>
              </a:defRPr>
            </a:lvl1pPr>
            <a:lvl2pPr marL="521437" indent="0" algn="ctr">
              <a:buNone/>
              <a:defRPr>
                <a:solidFill>
                  <a:schemeClr val="tx1">
                    <a:tint val="75000"/>
                  </a:schemeClr>
                </a:solidFill>
              </a:defRPr>
            </a:lvl2pPr>
            <a:lvl3pPr marL="1042873" indent="0" algn="ctr">
              <a:buNone/>
              <a:defRPr>
                <a:solidFill>
                  <a:schemeClr val="tx1">
                    <a:tint val="75000"/>
                  </a:schemeClr>
                </a:solidFill>
              </a:defRPr>
            </a:lvl3pPr>
            <a:lvl4pPr marL="1564310" indent="0" algn="ctr">
              <a:buNone/>
              <a:defRPr>
                <a:solidFill>
                  <a:schemeClr val="tx1">
                    <a:tint val="75000"/>
                  </a:schemeClr>
                </a:solidFill>
              </a:defRPr>
            </a:lvl4pPr>
            <a:lvl5pPr marL="2085746" indent="0" algn="ctr">
              <a:buNone/>
              <a:defRPr>
                <a:solidFill>
                  <a:schemeClr val="tx1">
                    <a:tint val="75000"/>
                  </a:schemeClr>
                </a:solidFill>
              </a:defRPr>
            </a:lvl5pPr>
            <a:lvl6pPr marL="2607183" indent="0" algn="ctr">
              <a:buNone/>
              <a:defRPr>
                <a:solidFill>
                  <a:schemeClr val="tx1">
                    <a:tint val="75000"/>
                  </a:schemeClr>
                </a:solidFill>
              </a:defRPr>
            </a:lvl6pPr>
            <a:lvl7pPr marL="3128620" indent="0" algn="ctr">
              <a:buNone/>
              <a:defRPr>
                <a:solidFill>
                  <a:schemeClr val="tx1">
                    <a:tint val="75000"/>
                  </a:schemeClr>
                </a:solidFill>
              </a:defRPr>
            </a:lvl7pPr>
            <a:lvl8pPr marL="3650056" indent="0" algn="ctr">
              <a:buNone/>
              <a:defRPr>
                <a:solidFill>
                  <a:schemeClr val="tx1">
                    <a:tint val="75000"/>
                  </a:schemeClr>
                </a:solidFill>
              </a:defRPr>
            </a:lvl8pPr>
            <a:lvl9pPr marL="4171493" indent="0" algn="ctr">
              <a:buNone/>
              <a:defRPr>
                <a:solidFill>
                  <a:schemeClr val="tx1">
                    <a:tint val="75000"/>
                  </a:schemeClr>
                </a:solidFill>
              </a:defRPr>
            </a:lvl9pPr>
          </a:lstStyle>
          <a:p>
            <a:r>
              <a:rPr lang="en-US" dirty="0" smtClean="0"/>
              <a:t>&lt;Insert subtitle&gt;</a:t>
            </a:r>
            <a:endParaRPr lang="en-US" dirty="0"/>
          </a:p>
        </p:txBody>
      </p:sp>
      <p:pic>
        <p:nvPicPr>
          <p:cNvPr id="7" name="Picture 6" descr="Nexant_Tagline_Logo_PNG_color.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3127" y="428386"/>
            <a:ext cx="2943300" cy="1177320"/>
          </a:xfrm>
          <a:prstGeom prst="rect">
            <a:avLst/>
          </a:prstGeom>
        </p:spPr>
      </p:pic>
      <p:sp>
        <p:nvSpPr>
          <p:cNvPr id="8" name="Text Placeholder 6"/>
          <p:cNvSpPr>
            <a:spLocks noGrp="1"/>
          </p:cNvSpPr>
          <p:nvPr>
            <p:ph type="body" sz="quarter" idx="17" hasCustomPrompt="1"/>
          </p:nvPr>
        </p:nvSpPr>
        <p:spPr>
          <a:xfrm>
            <a:off x="3467677" y="400449"/>
            <a:ext cx="6408627" cy="1049967"/>
          </a:xfrm>
          <a:prstGeom prst="rect">
            <a:avLst/>
          </a:prstGeom>
        </p:spPr>
        <p:txBody>
          <a:bodyPr anchor="ctr"/>
          <a:lstStyle>
            <a:lvl1pPr>
              <a:defRPr sz="2800" b="0" baseline="0">
                <a:solidFill>
                  <a:srgbClr val="7BC224"/>
                </a:solidFill>
              </a:defRPr>
            </a:lvl1pPr>
          </a:lstStyle>
          <a:p>
            <a:pPr lvl="0"/>
            <a:r>
              <a:rPr lang="en-US" dirty="0" smtClean="0"/>
              <a:t>&lt;Insert name of product if relevant&gt;</a:t>
            </a:r>
            <a:endParaRPr lang="en-US" dirty="0"/>
          </a:p>
        </p:txBody>
      </p:sp>
      <p:sp>
        <p:nvSpPr>
          <p:cNvPr id="10" name="TextBox 9"/>
          <p:cNvSpPr txBox="1"/>
          <p:nvPr userDrawn="1"/>
        </p:nvSpPr>
        <p:spPr>
          <a:xfrm>
            <a:off x="11027374" y="2915582"/>
            <a:ext cx="184666" cy="415498"/>
          </a:xfrm>
          <a:prstGeom prst="rect">
            <a:avLst/>
          </a:prstGeom>
          <a:noFill/>
        </p:spPr>
        <p:txBody>
          <a:bodyPr wrap="none" rtlCol="0">
            <a:spAutoFit/>
          </a:bodyPr>
          <a:lstStyle/>
          <a:p>
            <a:endParaRPr lang="en-US" dirty="0"/>
          </a:p>
        </p:txBody>
      </p:sp>
      <p:sp>
        <p:nvSpPr>
          <p:cNvPr id="11" name="Picture Placeholder 5"/>
          <p:cNvSpPr>
            <a:spLocks noGrp="1"/>
          </p:cNvSpPr>
          <p:nvPr>
            <p:ph type="pic" sz="quarter" idx="16" hasCustomPrompt="1"/>
          </p:nvPr>
        </p:nvSpPr>
        <p:spPr bwMode="gray">
          <a:xfrm>
            <a:off x="8026041" y="2637073"/>
            <a:ext cx="2017544" cy="1986718"/>
          </a:xfrm>
          <a:prstGeom prst="rect">
            <a:avLst/>
          </a:prstGeom>
          <a:noFill/>
          <a:ln>
            <a:noFill/>
          </a:ln>
        </p:spPr>
        <p:txBody>
          <a:bodyPr anchor="ctr" anchorCtr="1">
            <a:normAutofit/>
          </a:bodyPr>
          <a:lstStyle>
            <a:lvl1pPr algn="ctr">
              <a:defRPr sz="1200" b="0" i="1" baseline="0">
                <a:solidFill>
                  <a:schemeClr val="bg1"/>
                </a:solidFill>
                <a:latin typeface="Arial" pitchFamily="34" charset="0"/>
                <a:cs typeface="Arial" pitchFamily="34" charset="0"/>
              </a:defRPr>
            </a:lvl1pPr>
          </a:lstStyle>
          <a:p>
            <a:r>
              <a:rPr lang="en-GB" dirty="0" smtClean="0"/>
              <a:t>Insert relevant industry icon here. Icon images are available on the last page of this PowerPoint Template</a:t>
            </a:r>
            <a:endParaRPr lang="en-GB" dirty="0"/>
          </a:p>
        </p:txBody>
      </p:sp>
      <p:sp>
        <p:nvSpPr>
          <p:cNvPr id="13" name="Text Placeholder 69"/>
          <p:cNvSpPr>
            <a:spLocks noGrp="1"/>
          </p:cNvSpPr>
          <p:nvPr>
            <p:ph type="body" sz="quarter" idx="13" hasCustomPrompt="1"/>
          </p:nvPr>
        </p:nvSpPr>
        <p:spPr bwMode="gray">
          <a:xfrm>
            <a:off x="5996214" y="6948929"/>
            <a:ext cx="4160611" cy="289972"/>
          </a:xfrm>
          <a:prstGeom prst="rect">
            <a:avLst/>
          </a:prstGeom>
        </p:spPr>
        <p:txBody>
          <a:bodyPr wrap="square" anchor="b">
            <a:spAutoFit/>
          </a:bodyPr>
          <a:lstStyle>
            <a:lvl1pPr algn="r">
              <a:defRPr sz="1000" b="0">
                <a:solidFill>
                  <a:schemeClr val="bg2"/>
                </a:solidFill>
                <a:latin typeface="Arial" pitchFamily="34" charset="0"/>
                <a:cs typeface="Arial" pitchFamily="34" charset="0"/>
              </a:defRPr>
            </a:lvl1pPr>
          </a:lstStyle>
          <a:p>
            <a:pPr lvl="0"/>
            <a:r>
              <a:rPr lang="en-US" dirty="0" smtClean="0"/>
              <a:t>&lt;Insert confidentiality statement&gt;</a:t>
            </a:r>
            <a:endParaRPr lang="en-GB" dirty="0"/>
          </a:p>
        </p:txBody>
      </p:sp>
      <p:sp>
        <p:nvSpPr>
          <p:cNvPr id="5" name="Text Placeholder 4"/>
          <p:cNvSpPr>
            <a:spLocks noGrp="1"/>
          </p:cNvSpPr>
          <p:nvPr>
            <p:ph type="body" sz="quarter" idx="19" hasCustomPrompt="1"/>
          </p:nvPr>
        </p:nvSpPr>
        <p:spPr>
          <a:xfrm>
            <a:off x="741059" y="6419977"/>
            <a:ext cx="2476500" cy="520700"/>
          </a:xfrm>
        </p:spPr>
        <p:txBody>
          <a:bodyPr lIns="0"/>
          <a:lstStyle>
            <a:lvl1pPr>
              <a:defRPr baseline="0">
                <a:solidFill>
                  <a:schemeClr val="tx2"/>
                </a:solidFill>
              </a:defRPr>
            </a:lvl1pPr>
          </a:lstStyle>
          <a:p>
            <a:pPr lvl="0"/>
            <a:r>
              <a:rPr lang="en-US" dirty="0" smtClean="0"/>
              <a:t>&lt;Insert date&gt;</a:t>
            </a:r>
            <a:endParaRPr lang="en-US" dirty="0"/>
          </a:p>
        </p:txBody>
      </p:sp>
      <p:sp>
        <p:nvSpPr>
          <p:cNvPr id="18" name="Text Placeholder 5"/>
          <p:cNvSpPr>
            <a:spLocks noGrp="1"/>
          </p:cNvSpPr>
          <p:nvPr>
            <p:ph type="body" sz="quarter" idx="15" hasCustomPrompt="1"/>
          </p:nvPr>
        </p:nvSpPr>
        <p:spPr bwMode="gray">
          <a:xfrm>
            <a:off x="741059" y="5487159"/>
            <a:ext cx="6770962" cy="230832"/>
          </a:xfrm>
          <a:prstGeom prst="rect">
            <a:avLst/>
          </a:prstGeom>
        </p:spPr>
        <p:txBody>
          <a:bodyPr vert="horz" wrap="square" lIns="0" tIns="0" rIns="0" bIns="0" rtlCol="0" anchor="t">
            <a:spAutoFit/>
          </a:bodyPr>
          <a:lstStyle>
            <a:lvl1pPr>
              <a:lnSpc>
                <a:spcPct val="100000"/>
              </a:lnSpc>
              <a:defRPr lang="en-US" sz="1500" b="0" baseline="0" smtClean="0">
                <a:solidFill>
                  <a:schemeClr val="accent5"/>
                </a:solidFill>
                <a:latin typeface="Arial" pitchFamily="34" charset="0"/>
              </a:defRPr>
            </a:lvl1pPr>
            <a:lvl2pPr>
              <a:defRPr lang="en-US" smtClean="0"/>
            </a:lvl2pPr>
            <a:lvl3pPr>
              <a:defRPr lang="en-US" smtClean="0"/>
            </a:lvl3pPr>
            <a:lvl4pPr>
              <a:defRPr lang="en-US" smtClean="0"/>
            </a:lvl4pPr>
            <a:lvl5pPr>
              <a:defRPr lang="en-GB"/>
            </a:lvl5pPr>
          </a:lstStyle>
          <a:p>
            <a:pPr lvl="0"/>
            <a:r>
              <a:rPr lang="en-US" dirty="0" smtClean="0"/>
              <a:t>&lt;Insert Author or Prepared by &gt;</a:t>
            </a:r>
          </a:p>
        </p:txBody>
      </p:sp>
      <p:sp>
        <p:nvSpPr>
          <p:cNvPr id="4" name="Rectangle 3"/>
          <p:cNvSpPr/>
          <p:nvPr userDrawn="1"/>
        </p:nvSpPr>
        <p:spPr>
          <a:xfrm>
            <a:off x="160984" y="7056424"/>
            <a:ext cx="1511456" cy="18247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95104765"/>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5">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9732579" y="7009642"/>
            <a:ext cx="698876" cy="402652"/>
          </a:xfrm>
          <a:prstGeom prst="rect">
            <a:avLst/>
          </a:prstGeom>
        </p:spPr>
        <p:txBody>
          <a:bodyPr/>
          <a:lstStyle/>
          <a:p>
            <a:fld id="{276DE07D-12F9-FF40-B07B-9B015B6B1FBE}" type="slidenum">
              <a:rPr lang="en-US" smtClean="0"/>
              <a:t>‹#›</a:t>
            </a:fld>
            <a:endParaRPr lang="en-US"/>
          </a:p>
        </p:txBody>
      </p:sp>
      <p:sp>
        <p:nvSpPr>
          <p:cNvPr id="7" name="Text Placeholder 7"/>
          <p:cNvSpPr>
            <a:spLocks noGrp="1"/>
          </p:cNvSpPr>
          <p:nvPr>
            <p:ph type="body" sz="quarter" idx="17" hasCustomPrompt="1"/>
          </p:nvPr>
        </p:nvSpPr>
        <p:spPr bwMode="gray">
          <a:xfrm>
            <a:off x="869950" y="321274"/>
            <a:ext cx="8231845" cy="279687"/>
          </a:xfrm>
          <a:prstGeom prst="rect">
            <a:avLst/>
          </a:prstGeom>
        </p:spPr>
        <p:txBody>
          <a:bodyPr wrap="none"/>
          <a:lstStyle>
            <a:lvl1pPr>
              <a:spcBef>
                <a:spcPts val="0"/>
              </a:spcBef>
              <a:defRPr sz="1300" b="0">
                <a:solidFill>
                  <a:schemeClr val="accent5"/>
                </a:solidFill>
                <a:latin typeface="Arial" pitchFamily="34" charset="0"/>
                <a:cs typeface="Arial" pitchFamily="34" charset="0"/>
              </a:defRPr>
            </a:lvl1pPr>
          </a:lstStyle>
          <a:p>
            <a:pPr lvl="0"/>
            <a:r>
              <a:rPr lang="en-GB" noProof="0" dirty="0" smtClean="0"/>
              <a:t>&lt;Insert section title if required&gt;</a:t>
            </a:r>
            <a:endParaRPr lang="en-GB" noProof="0" dirty="0"/>
          </a:p>
        </p:txBody>
      </p:sp>
      <p:sp>
        <p:nvSpPr>
          <p:cNvPr id="11" name="Content Placeholder 2"/>
          <p:cNvSpPr>
            <a:spLocks noGrp="1"/>
          </p:cNvSpPr>
          <p:nvPr>
            <p:ph idx="18"/>
          </p:nvPr>
        </p:nvSpPr>
        <p:spPr>
          <a:xfrm>
            <a:off x="527050" y="1415059"/>
            <a:ext cx="9619774" cy="390048"/>
          </a:xfrm>
        </p:spPr>
        <p:txBody>
          <a:bodyPr/>
          <a:lstStyle>
            <a:lvl1pPr>
              <a:defRPr>
                <a:solidFill>
                  <a:schemeClr val="tx1"/>
                </a:solidFill>
              </a:defRPr>
            </a:lvl1pPr>
          </a:lstStyle>
          <a:p>
            <a:pPr lvl="0"/>
            <a:r>
              <a:rPr lang="en-US" dirty="0" smtClean="0"/>
              <a:t>Click to edit Master text styles</a:t>
            </a:r>
            <a:endParaRPr lang="en-US" dirty="0"/>
          </a:p>
        </p:txBody>
      </p:sp>
      <p:sp>
        <p:nvSpPr>
          <p:cNvPr id="13" name="Content Placeholder 2"/>
          <p:cNvSpPr>
            <a:spLocks noGrp="1"/>
          </p:cNvSpPr>
          <p:nvPr>
            <p:ph sz="half" idx="1"/>
          </p:nvPr>
        </p:nvSpPr>
        <p:spPr>
          <a:xfrm>
            <a:off x="527050" y="1805107"/>
            <a:ext cx="3112397" cy="4950690"/>
          </a:xfrm>
        </p:spPr>
        <p:txBody>
          <a:bodyPr>
            <a:noAutofit/>
          </a:bodyPr>
          <a:lstStyle>
            <a:lvl1pPr>
              <a:defRPr sz="1600"/>
            </a:lvl1pPr>
            <a:lvl2pPr>
              <a:defRPr sz="1800"/>
            </a:lvl2pPr>
            <a:lvl3pPr>
              <a:lnSpc>
                <a:spcPct val="110000"/>
              </a:lnSpc>
              <a:defRPr sz="1600"/>
            </a:lvl3pPr>
            <a:lvl4pPr>
              <a:lnSpc>
                <a:spcPct val="110000"/>
              </a:lnSpc>
              <a:defRPr sz="1400"/>
            </a:lvl4pPr>
            <a:lvl5pPr>
              <a:lnSpc>
                <a:spcPct val="110000"/>
              </a:lnSpc>
              <a:defRPr sz="1400"/>
            </a:lvl5pPr>
            <a:lvl6pPr>
              <a:lnSpc>
                <a:spcPct val="110000"/>
              </a:lnSpc>
              <a:defRPr sz="1400">
                <a:solidFill>
                  <a:schemeClr val="tx1"/>
                </a:solidFill>
              </a:defRPr>
            </a:lvl6pPr>
            <a:lvl7pPr>
              <a:lnSpc>
                <a:spcPct val="110000"/>
              </a:lnSpc>
              <a:defRPr sz="1400">
                <a:solidFill>
                  <a:srgbClr val="464749"/>
                </a:solidFill>
              </a:defRPr>
            </a:lvl7pPr>
            <a:lvl8pPr>
              <a:defRPr sz="2100"/>
            </a:lvl8pPr>
            <a:lvl9pPr>
              <a:defRPr sz="21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endParaRPr lang="en-US" dirty="0"/>
          </a:p>
        </p:txBody>
      </p:sp>
      <p:sp>
        <p:nvSpPr>
          <p:cNvPr id="15" name="Content Placeholder 2"/>
          <p:cNvSpPr>
            <a:spLocks noGrp="1"/>
          </p:cNvSpPr>
          <p:nvPr>
            <p:ph sz="half" idx="19"/>
          </p:nvPr>
        </p:nvSpPr>
        <p:spPr>
          <a:xfrm>
            <a:off x="3821832" y="1805107"/>
            <a:ext cx="6332374" cy="4950690"/>
          </a:xfrm>
        </p:spPr>
        <p:txBody>
          <a:bodyPr>
            <a:noAutofit/>
          </a:bodyPr>
          <a:lstStyle>
            <a:lvl1pPr>
              <a:defRPr sz="1800"/>
            </a:lvl1pPr>
            <a:lvl2pPr>
              <a:defRPr sz="1800"/>
            </a:lvl2pPr>
            <a:lvl3pPr>
              <a:lnSpc>
                <a:spcPct val="110000"/>
              </a:lnSpc>
              <a:defRPr sz="1600"/>
            </a:lvl3pPr>
            <a:lvl4pPr>
              <a:lnSpc>
                <a:spcPct val="110000"/>
              </a:lnSpc>
              <a:defRPr sz="1400"/>
            </a:lvl4pPr>
            <a:lvl5pPr>
              <a:lnSpc>
                <a:spcPct val="110000"/>
              </a:lnSpc>
              <a:defRPr sz="1400"/>
            </a:lvl5pPr>
            <a:lvl6pPr>
              <a:lnSpc>
                <a:spcPct val="110000"/>
              </a:lnSpc>
              <a:defRPr sz="1400">
                <a:solidFill>
                  <a:schemeClr val="tx1"/>
                </a:solidFill>
              </a:defRPr>
            </a:lvl6pPr>
            <a:lvl7pPr>
              <a:lnSpc>
                <a:spcPct val="110000"/>
              </a:lnSpc>
              <a:defRPr sz="1400">
                <a:solidFill>
                  <a:srgbClr val="464749"/>
                </a:solidFill>
              </a:defRPr>
            </a:lvl7pPr>
            <a:lvl8pPr>
              <a:defRPr sz="2100"/>
            </a:lvl8pPr>
            <a:lvl9pPr>
              <a:defRPr sz="21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endParaRPr lang="en-US" dirty="0"/>
          </a:p>
        </p:txBody>
      </p:sp>
      <p:sp>
        <p:nvSpPr>
          <p:cNvPr id="12" name="TextBox 11"/>
          <p:cNvSpPr txBox="1"/>
          <p:nvPr userDrawn="1"/>
        </p:nvSpPr>
        <p:spPr>
          <a:xfrm>
            <a:off x="8210031" y="7107503"/>
            <a:ext cx="1815787" cy="230832"/>
          </a:xfrm>
          <a:prstGeom prst="rect">
            <a:avLst/>
          </a:prstGeom>
          <a:noFill/>
        </p:spPr>
        <p:txBody>
          <a:bodyPr wrap="square" rtlCol="0">
            <a:spAutoFit/>
          </a:bodyPr>
          <a:lstStyle/>
          <a:p>
            <a:pPr algn="r"/>
            <a:r>
              <a:rPr lang="en-US" sz="900" dirty="0" smtClean="0">
                <a:solidFill>
                  <a:schemeClr val="bg2"/>
                </a:solidFill>
                <a:latin typeface="+mn-lt"/>
                <a:cs typeface="Arial "/>
              </a:rPr>
              <a:t>Confidential</a:t>
            </a:r>
            <a:endParaRPr lang="en-US" sz="900" dirty="0">
              <a:solidFill>
                <a:schemeClr val="bg2"/>
              </a:solidFill>
              <a:latin typeface="+mn-lt"/>
              <a:cs typeface="Arial "/>
            </a:endParaRPr>
          </a:p>
        </p:txBody>
      </p:sp>
      <p:cxnSp>
        <p:nvCxnSpPr>
          <p:cNvPr id="14" name="Straight Connector 13"/>
          <p:cNvCxnSpPr/>
          <p:nvPr userDrawn="1"/>
        </p:nvCxnSpPr>
        <p:spPr bwMode="gray">
          <a:xfrm>
            <a:off x="504893" y="1324825"/>
            <a:ext cx="9668350" cy="0"/>
          </a:xfrm>
          <a:prstGeom prst="line">
            <a:avLst/>
          </a:prstGeom>
          <a:ln>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 name="Title 3"/>
          <p:cNvSpPr>
            <a:spLocks noGrp="1"/>
          </p:cNvSpPr>
          <p:nvPr>
            <p:ph type="title"/>
          </p:nvPr>
        </p:nvSpPr>
        <p:spPr/>
        <p:txBody>
          <a:bodyPr/>
          <a:lstStyle/>
          <a:p>
            <a:r>
              <a:rPr lang="en-US" smtClean="0"/>
              <a:t>Click to edit Master title style</a:t>
            </a:r>
            <a:endParaRPr lang="en-US"/>
          </a:p>
        </p:txBody>
      </p:sp>
      <p:sp>
        <p:nvSpPr>
          <p:cNvPr id="16" name="Footer Placeholder 8"/>
          <p:cNvSpPr>
            <a:spLocks noGrp="1"/>
          </p:cNvSpPr>
          <p:nvPr>
            <p:ph type="ftr" sz="quarter" idx="3"/>
          </p:nvPr>
        </p:nvSpPr>
        <p:spPr>
          <a:xfrm>
            <a:off x="514350" y="7010400"/>
            <a:ext cx="1941356" cy="401638"/>
          </a:xfrm>
          <a:prstGeom prst="rect">
            <a:avLst/>
          </a:prstGeom>
        </p:spPr>
        <p:txBody>
          <a:bodyPr vert="horz" lIns="91440" tIns="45720" rIns="91440" bIns="45720" rtlCol="0" anchor="ctr"/>
          <a:lstStyle>
            <a:lvl1pPr algn="l">
              <a:defRPr sz="1000">
                <a:solidFill>
                  <a:srgbClr val="C7C9CB"/>
                </a:solidFill>
              </a:defRPr>
            </a:lvl1pPr>
          </a:lstStyle>
          <a:p>
            <a:endParaRPr lang="en-US" dirty="0"/>
          </a:p>
        </p:txBody>
      </p:sp>
    </p:spTree>
    <p:extLst>
      <p:ext uri="{BB962C8B-B14F-4D97-AF65-F5344CB8AC3E}">
        <p14:creationId xmlns:p14="http://schemas.microsoft.com/office/powerpoint/2010/main" val="3812728548"/>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6">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a:xfrm>
            <a:off x="9732579" y="7009642"/>
            <a:ext cx="698876" cy="402652"/>
          </a:xfrm>
          <a:prstGeom prst="rect">
            <a:avLst/>
          </a:prstGeom>
        </p:spPr>
        <p:txBody>
          <a:bodyPr/>
          <a:lstStyle/>
          <a:p>
            <a:fld id="{276DE07D-12F9-FF40-B07B-9B015B6B1FBE}" type="slidenum">
              <a:rPr lang="en-US" smtClean="0"/>
              <a:t>‹#›</a:t>
            </a:fld>
            <a:endParaRPr lang="en-US"/>
          </a:p>
        </p:txBody>
      </p:sp>
      <p:sp>
        <p:nvSpPr>
          <p:cNvPr id="10" name="Text Placeholder 7"/>
          <p:cNvSpPr>
            <a:spLocks noGrp="1"/>
          </p:cNvSpPr>
          <p:nvPr>
            <p:ph type="body" sz="quarter" idx="17" hasCustomPrompt="1"/>
          </p:nvPr>
        </p:nvSpPr>
        <p:spPr bwMode="gray">
          <a:xfrm>
            <a:off x="869950" y="321274"/>
            <a:ext cx="8231845" cy="279687"/>
          </a:xfrm>
          <a:prstGeom prst="rect">
            <a:avLst/>
          </a:prstGeom>
        </p:spPr>
        <p:txBody>
          <a:bodyPr wrap="none"/>
          <a:lstStyle>
            <a:lvl1pPr>
              <a:spcBef>
                <a:spcPts val="0"/>
              </a:spcBef>
              <a:defRPr sz="1300" b="0">
                <a:solidFill>
                  <a:schemeClr val="accent5"/>
                </a:solidFill>
                <a:latin typeface="Arial" pitchFamily="34" charset="0"/>
                <a:cs typeface="Arial" pitchFamily="34" charset="0"/>
              </a:defRPr>
            </a:lvl1pPr>
          </a:lstStyle>
          <a:p>
            <a:pPr lvl="0"/>
            <a:r>
              <a:rPr lang="en-GB" noProof="0" dirty="0" smtClean="0"/>
              <a:t>&lt;Insert section title if required&gt;</a:t>
            </a:r>
            <a:endParaRPr lang="en-GB" noProof="0" dirty="0"/>
          </a:p>
        </p:txBody>
      </p:sp>
      <p:sp>
        <p:nvSpPr>
          <p:cNvPr id="20" name="Content Placeholder 2"/>
          <p:cNvSpPr>
            <a:spLocks noGrp="1"/>
          </p:cNvSpPr>
          <p:nvPr>
            <p:ph idx="18"/>
          </p:nvPr>
        </p:nvSpPr>
        <p:spPr>
          <a:xfrm>
            <a:off x="527050" y="1415059"/>
            <a:ext cx="3118201" cy="390048"/>
          </a:xfrm>
        </p:spPr>
        <p:txBody>
          <a:bodyPr/>
          <a:lstStyle>
            <a:lvl1pPr>
              <a:defRPr>
                <a:solidFill>
                  <a:schemeClr val="tx1"/>
                </a:solidFill>
              </a:defRPr>
            </a:lvl1pPr>
          </a:lstStyle>
          <a:p>
            <a:pPr lvl="0"/>
            <a:r>
              <a:rPr lang="en-US" dirty="0" smtClean="0"/>
              <a:t>Click to edit Master text</a:t>
            </a:r>
            <a:endParaRPr lang="en-US" dirty="0"/>
          </a:p>
        </p:txBody>
      </p:sp>
      <p:sp>
        <p:nvSpPr>
          <p:cNvPr id="27" name="Content Placeholder 2"/>
          <p:cNvSpPr>
            <a:spLocks noGrp="1"/>
          </p:cNvSpPr>
          <p:nvPr>
            <p:ph idx="20"/>
          </p:nvPr>
        </p:nvSpPr>
        <p:spPr>
          <a:xfrm>
            <a:off x="3781634" y="1415059"/>
            <a:ext cx="3118201" cy="390048"/>
          </a:xfrm>
        </p:spPr>
        <p:txBody>
          <a:bodyPr>
            <a:noAutofit/>
          </a:bodyPr>
          <a:lstStyle>
            <a:lvl1pPr>
              <a:defRPr sz="1800">
                <a:solidFill>
                  <a:schemeClr val="tx1"/>
                </a:solidFill>
              </a:defRPr>
            </a:lvl1pPr>
          </a:lstStyle>
          <a:p>
            <a:pPr lvl="0"/>
            <a:r>
              <a:rPr lang="en-US" dirty="0" smtClean="0"/>
              <a:t>Click to edit Master text</a:t>
            </a:r>
            <a:endParaRPr lang="en-US" dirty="0"/>
          </a:p>
        </p:txBody>
      </p:sp>
      <p:sp>
        <p:nvSpPr>
          <p:cNvPr id="29" name="Content Placeholder 2"/>
          <p:cNvSpPr>
            <a:spLocks noGrp="1"/>
          </p:cNvSpPr>
          <p:nvPr>
            <p:ph idx="22"/>
          </p:nvPr>
        </p:nvSpPr>
        <p:spPr>
          <a:xfrm>
            <a:off x="7051273" y="1415059"/>
            <a:ext cx="3118201" cy="390048"/>
          </a:xfrm>
        </p:spPr>
        <p:txBody>
          <a:bodyPr/>
          <a:lstStyle>
            <a:lvl1pPr>
              <a:defRPr>
                <a:solidFill>
                  <a:schemeClr val="tx1"/>
                </a:solidFill>
              </a:defRPr>
            </a:lvl1pPr>
          </a:lstStyle>
          <a:p>
            <a:pPr lvl="0"/>
            <a:r>
              <a:rPr lang="en-US" dirty="0" smtClean="0"/>
              <a:t>Click to edit Master text</a:t>
            </a:r>
            <a:endParaRPr lang="en-US" dirty="0"/>
          </a:p>
        </p:txBody>
      </p:sp>
      <p:sp>
        <p:nvSpPr>
          <p:cNvPr id="17" name="Content Placeholder 2"/>
          <p:cNvSpPr>
            <a:spLocks noGrp="1"/>
          </p:cNvSpPr>
          <p:nvPr>
            <p:ph sz="half" idx="19"/>
          </p:nvPr>
        </p:nvSpPr>
        <p:spPr>
          <a:xfrm>
            <a:off x="3788827" y="1805108"/>
            <a:ext cx="3079804" cy="4949705"/>
          </a:xfrm>
        </p:spPr>
        <p:txBody>
          <a:bodyPr>
            <a:noAutofit/>
          </a:bodyPr>
          <a:lstStyle>
            <a:lvl1pPr>
              <a:defRPr sz="1800"/>
            </a:lvl1pPr>
            <a:lvl2pPr>
              <a:defRPr sz="1800"/>
            </a:lvl2pPr>
            <a:lvl3pPr>
              <a:lnSpc>
                <a:spcPct val="110000"/>
              </a:lnSpc>
              <a:defRPr sz="1600"/>
            </a:lvl3pPr>
            <a:lvl4pPr>
              <a:lnSpc>
                <a:spcPct val="110000"/>
              </a:lnSpc>
              <a:defRPr sz="1400"/>
            </a:lvl4pPr>
            <a:lvl5pPr>
              <a:lnSpc>
                <a:spcPct val="110000"/>
              </a:lnSpc>
              <a:defRPr sz="1400"/>
            </a:lvl5pPr>
            <a:lvl6pPr>
              <a:lnSpc>
                <a:spcPct val="110000"/>
              </a:lnSpc>
              <a:defRPr sz="1400">
                <a:solidFill>
                  <a:schemeClr val="tx1"/>
                </a:solidFill>
              </a:defRPr>
            </a:lvl6pPr>
            <a:lvl7pPr>
              <a:lnSpc>
                <a:spcPct val="110000"/>
              </a:lnSpc>
              <a:defRPr sz="1400">
                <a:solidFill>
                  <a:srgbClr val="464749"/>
                </a:solidFill>
              </a:defRPr>
            </a:lvl7pPr>
            <a:lvl8pPr>
              <a:defRPr sz="2100"/>
            </a:lvl8pPr>
            <a:lvl9pPr>
              <a:defRPr sz="2100"/>
            </a:lvl9pPr>
          </a:lstStyle>
          <a:p>
            <a:pPr lvl="0"/>
            <a:r>
              <a:rPr lang="en-US" dirty="0" smtClean="0"/>
              <a:t>Click to edit Master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endParaRPr lang="en-US" dirty="0"/>
          </a:p>
        </p:txBody>
      </p:sp>
      <p:sp>
        <p:nvSpPr>
          <p:cNvPr id="21" name="Content Placeholder 2"/>
          <p:cNvSpPr>
            <a:spLocks noGrp="1"/>
          </p:cNvSpPr>
          <p:nvPr>
            <p:ph sz="half" idx="23"/>
          </p:nvPr>
        </p:nvSpPr>
        <p:spPr>
          <a:xfrm>
            <a:off x="7060886" y="1805108"/>
            <a:ext cx="3079804" cy="4949705"/>
          </a:xfrm>
        </p:spPr>
        <p:txBody>
          <a:bodyPr>
            <a:noAutofit/>
          </a:bodyPr>
          <a:lstStyle>
            <a:lvl1pPr>
              <a:defRPr sz="1800"/>
            </a:lvl1pPr>
            <a:lvl2pPr>
              <a:defRPr sz="1800"/>
            </a:lvl2pPr>
            <a:lvl3pPr>
              <a:lnSpc>
                <a:spcPct val="110000"/>
              </a:lnSpc>
              <a:defRPr sz="1600"/>
            </a:lvl3pPr>
            <a:lvl4pPr>
              <a:lnSpc>
                <a:spcPct val="110000"/>
              </a:lnSpc>
              <a:defRPr sz="1400"/>
            </a:lvl4pPr>
            <a:lvl5pPr>
              <a:lnSpc>
                <a:spcPct val="110000"/>
              </a:lnSpc>
              <a:defRPr sz="1400"/>
            </a:lvl5pPr>
            <a:lvl6pPr>
              <a:lnSpc>
                <a:spcPct val="110000"/>
              </a:lnSpc>
              <a:defRPr sz="1400">
                <a:solidFill>
                  <a:schemeClr val="tx1"/>
                </a:solidFill>
              </a:defRPr>
            </a:lvl6pPr>
            <a:lvl7pPr>
              <a:lnSpc>
                <a:spcPct val="110000"/>
              </a:lnSpc>
              <a:defRPr sz="1400">
                <a:solidFill>
                  <a:srgbClr val="464749"/>
                </a:solidFill>
              </a:defRPr>
            </a:lvl7pPr>
            <a:lvl8pPr>
              <a:defRPr sz="2100"/>
            </a:lvl8pPr>
            <a:lvl9pPr>
              <a:defRPr sz="2100"/>
            </a:lvl9pPr>
          </a:lstStyle>
          <a:p>
            <a:pPr lvl="0"/>
            <a:r>
              <a:rPr lang="en-US" dirty="0" smtClean="0"/>
              <a:t>Click to edit Master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endParaRPr lang="en-US" dirty="0"/>
          </a:p>
        </p:txBody>
      </p:sp>
      <p:sp>
        <p:nvSpPr>
          <p:cNvPr id="22" name="Content Placeholder 2"/>
          <p:cNvSpPr>
            <a:spLocks noGrp="1"/>
          </p:cNvSpPr>
          <p:nvPr>
            <p:ph sz="half" idx="21"/>
          </p:nvPr>
        </p:nvSpPr>
        <p:spPr>
          <a:xfrm>
            <a:off x="527050" y="1805108"/>
            <a:ext cx="3124902" cy="4949705"/>
          </a:xfrm>
        </p:spPr>
        <p:txBody>
          <a:bodyPr>
            <a:noAutofit/>
          </a:bodyPr>
          <a:lstStyle>
            <a:lvl1pPr>
              <a:defRPr sz="1800"/>
            </a:lvl1pPr>
            <a:lvl2pPr>
              <a:defRPr sz="1800"/>
            </a:lvl2pPr>
            <a:lvl3pPr>
              <a:lnSpc>
                <a:spcPct val="110000"/>
              </a:lnSpc>
              <a:defRPr sz="1600"/>
            </a:lvl3pPr>
            <a:lvl4pPr>
              <a:lnSpc>
                <a:spcPct val="110000"/>
              </a:lnSpc>
              <a:defRPr sz="1400"/>
            </a:lvl4pPr>
            <a:lvl5pPr>
              <a:lnSpc>
                <a:spcPct val="110000"/>
              </a:lnSpc>
              <a:defRPr sz="1400"/>
            </a:lvl5pPr>
            <a:lvl6pPr>
              <a:lnSpc>
                <a:spcPct val="110000"/>
              </a:lnSpc>
              <a:defRPr sz="1400">
                <a:solidFill>
                  <a:schemeClr val="tx1"/>
                </a:solidFill>
              </a:defRPr>
            </a:lvl6pPr>
            <a:lvl7pPr>
              <a:lnSpc>
                <a:spcPct val="110000"/>
              </a:lnSpc>
              <a:defRPr sz="1400">
                <a:solidFill>
                  <a:srgbClr val="464749"/>
                </a:solidFill>
              </a:defRPr>
            </a:lvl7pPr>
            <a:lvl8pPr>
              <a:defRPr sz="2100"/>
            </a:lvl8pPr>
            <a:lvl9pPr>
              <a:defRPr sz="2100"/>
            </a:lvl9pPr>
          </a:lstStyle>
          <a:p>
            <a:pPr lvl="0"/>
            <a:r>
              <a:rPr lang="en-US" dirty="0" smtClean="0"/>
              <a:t>Click to edit Master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endParaRPr lang="en-US" dirty="0"/>
          </a:p>
        </p:txBody>
      </p:sp>
      <p:sp>
        <p:nvSpPr>
          <p:cNvPr id="15" name="TextBox 14"/>
          <p:cNvSpPr txBox="1"/>
          <p:nvPr userDrawn="1"/>
        </p:nvSpPr>
        <p:spPr>
          <a:xfrm>
            <a:off x="8210031" y="7107503"/>
            <a:ext cx="1815787" cy="230832"/>
          </a:xfrm>
          <a:prstGeom prst="rect">
            <a:avLst/>
          </a:prstGeom>
          <a:noFill/>
        </p:spPr>
        <p:txBody>
          <a:bodyPr wrap="square" rtlCol="0">
            <a:spAutoFit/>
          </a:bodyPr>
          <a:lstStyle/>
          <a:p>
            <a:pPr algn="r"/>
            <a:r>
              <a:rPr lang="en-US" sz="900" dirty="0" smtClean="0">
                <a:solidFill>
                  <a:schemeClr val="bg2"/>
                </a:solidFill>
                <a:latin typeface="+mn-lt"/>
                <a:cs typeface="Arial "/>
              </a:rPr>
              <a:t>Confidential</a:t>
            </a:r>
            <a:endParaRPr lang="en-US" sz="900" dirty="0">
              <a:solidFill>
                <a:schemeClr val="bg2"/>
              </a:solidFill>
              <a:latin typeface="+mn-lt"/>
              <a:cs typeface="Arial "/>
            </a:endParaRPr>
          </a:p>
        </p:txBody>
      </p:sp>
      <p:cxnSp>
        <p:nvCxnSpPr>
          <p:cNvPr id="16" name="Straight Connector 15"/>
          <p:cNvCxnSpPr/>
          <p:nvPr userDrawn="1"/>
        </p:nvCxnSpPr>
        <p:spPr bwMode="gray">
          <a:xfrm>
            <a:off x="504893" y="1324825"/>
            <a:ext cx="9668350" cy="0"/>
          </a:xfrm>
          <a:prstGeom prst="line">
            <a:avLst/>
          </a:prstGeom>
          <a:ln>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 name="Title 3"/>
          <p:cNvSpPr>
            <a:spLocks noGrp="1"/>
          </p:cNvSpPr>
          <p:nvPr>
            <p:ph type="title"/>
          </p:nvPr>
        </p:nvSpPr>
        <p:spPr>
          <a:xfrm>
            <a:off x="527050" y="919176"/>
            <a:ext cx="9627156" cy="746256"/>
          </a:xfrm>
        </p:spPr>
        <p:txBody>
          <a:bodyPr/>
          <a:lstStyle/>
          <a:p>
            <a:r>
              <a:rPr lang="en-US" smtClean="0"/>
              <a:t>Click to edit Master title style</a:t>
            </a:r>
            <a:endParaRPr lang="en-US"/>
          </a:p>
        </p:txBody>
      </p:sp>
      <p:sp>
        <p:nvSpPr>
          <p:cNvPr id="14" name="Footer Placeholder 8"/>
          <p:cNvSpPr>
            <a:spLocks noGrp="1"/>
          </p:cNvSpPr>
          <p:nvPr>
            <p:ph type="ftr" sz="quarter" idx="3"/>
          </p:nvPr>
        </p:nvSpPr>
        <p:spPr>
          <a:xfrm>
            <a:off x="514350" y="7010400"/>
            <a:ext cx="1941356" cy="401638"/>
          </a:xfrm>
          <a:prstGeom prst="rect">
            <a:avLst/>
          </a:prstGeom>
        </p:spPr>
        <p:txBody>
          <a:bodyPr vert="horz" lIns="91440" tIns="45720" rIns="91440" bIns="45720" rtlCol="0" anchor="ctr"/>
          <a:lstStyle>
            <a:lvl1pPr algn="l">
              <a:defRPr sz="1000">
                <a:solidFill>
                  <a:srgbClr val="C7C9CB"/>
                </a:solidFill>
              </a:defRPr>
            </a:lvl1pPr>
          </a:lstStyle>
          <a:p>
            <a:endParaRPr lang="en-US" dirty="0"/>
          </a:p>
        </p:txBody>
      </p:sp>
    </p:spTree>
    <p:extLst>
      <p:ext uri="{BB962C8B-B14F-4D97-AF65-F5344CB8AC3E}">
        <p14:creationId xmlns:p14="http://schemas.microsoft.com/office/powerpoint/2010/main" val="3330400117"/>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9732579" y="7009642"/>
            <a:ext cx="698876" cy="402652"/>
          </a:xfrm>
          <a:prstGeom prst="rect">
            <a:avLst/>
          </a:prstGeom>
        </p:spPr>
        <p:txBody>
          <a:bodyPr/>
          <a:lstStyle/>
          <a:p>
            <a:fld id="{276DE07D-12F9-FF40-B07B-9B015B6B1FBE}" type="slidenum">
              <a:rPr lang="en-US" smtClean="0"/>
              <a:t>‹#›</a:t>
            </a:fld>
            <a:endParaRPr lang="en-US"/>
          </a:p>
        </p:txBody>
      </p:sp>
      <p:sp>
        <p:nvSpPr>
          <p:cNvPr id="6" name="Text Placeholder 7"/>
          <p:cNvSpPr>
            <a:spLocks noGrp="1"/>
          </p:cNvSpPr>
          <p:nvPr>
            <p:ph type="body" sz="quarter" idx="17" hasCustomPrompt="1"/>
          </p:nvPr>
        </p:nvSpPr>
        <p:spPr bwMode="gray">
          <a:xfrm>
            <a:off x="882650" y="321274"/>
            <a:ext cx="8231845" cy="279687"/>
          </a:xfrm>
          <a:prstGeom prst="rect">
            <a:avLst/>
          </a:prstGeom>
        </p:spPr>
        <p:txBody>
          <a:bodyPr wrap="none"/>
          <a:lstStyle>
            <a:lvl1pPr>
              <a:spcBef>
                <a:spcPts val="0"/>
              </a:spcBef>
              <a:defRPr sz="1300" b="0">
                <a:solidFill>
                  <a:schemeClr val="accent5"/>
                </a:solidFill>
                <a:latin typeface="Arial" pitchFamily="34" charset="0"/>
                <a:cs typeface="Arial" pitchFamily="34" charset="0"/>
              </a:defRPr>
            </a:lvl1pPr>
          </a:lstStyle>
          <a:p>
            <a:pPr lvl="0"/>
            <a:r>
              <a:rPr lang="en-GB" noProof="0" dirty="0" smtClean="0"/>
              <a:t>&lt;Insert section title if required&gt;</a:t>
            </a:r>
            <a:endParaRPr lang="en-GB" noProof="0" dirty="0"/>
          </a:p>
        </p:txBody>
      </p:sp>
      <p:sp>
        <p:nvSpPr>
          <p:cNvPr id="9" name="TextBox 8"/>
          <p:cNvSpPr txBox="1"/>
          <p:nvPr userDrawn="1"/>
        </p:nvSpPr>
        <p:spPr>
          <a:xfrm>
            <a:off x="8210031" y="7107503"/>
            <a:ext cx="1815787" cy="230832"/>
          </a:xfrm>
          <a:prstGeom prst="rect">
            <a:avLst/>
          </a:prstGeom>
          <a:noFill/>
        </p:spPr>
        <p:txBody>
          <a:bodyPr wrap="square" rtlCol="0">
            <a:spAutoFit/>
          </a:bodyPr>
          <a:lstStyle/>
          <a:p>
            <a:pPr algn="r"/>
            <a:r>
              <a:rPr lang="en-US" sz="900" dirty="0" smtClean="0">
                <a:solidFill>
                  <a:schemeClr val="bg2"/>
                </a:solidFill>
                <a:latin typeface="Arial "/>
                <a:cs typeface="Arial "/>
              </a:rPr>
              <a:t>Confidential</a:t>
            </a:r>
            <a:endParaRPr lang="en-US" sz="900" dirty="0">
              <a:solidFill>
                <a:schemeClr val="bg2"/>
              </a:solidFill>
              <a:latin typeface="Arial "/>
              <a:cs typeface="Arial "/>
            </a:endParaRPr>
          </a:p>
        </p:txBody>
      </p:sp>
      <p:cxnSp>
        <p:nvCxnSpPr>
          <p:cNvPr id="10" name="Straight Connector 9"/>
          <p:cNvCxnSpPr/>
          <p:nvPr userDrawn="1"/>
        </p:nvCxnSpPr>
        <p:spPr bwMode="gray">
          <a:xfrm>
            <a:off x="504893" y="1324825"/>
            <a:ext cx="9668350" cy="0"/>
          </a:xfrm>
          <a:prstGeom prst="line">
            <a:avLst/>
          </a:prstGeom>
          <a:ln>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p:txBody>
          <a:bodyPr/>
          <a:lstStyle/>
          <a:p>
            <a:r>
              <a:rPr lang="en-US" smtClean="0"/>
              <a:t>Click to edit Master title style</a:t>
            </a:r>
            <a:endParaRPr lang="en-US"/>
          </a:p>
        </p:txBody>
      </p:sp>
      <p:sp>
        <p:nvSpPr>
          <p:cNvPr id="8" name="Footer Placeholder 8"/>
          <p:cNvSpPr>
            <a:spLocks noGrp="1"/>
          </p:cNvSpPr>
          <p:nvPr>
            <p:ph type="ftr" sz="quarter" idx="3"/>
          </p:nvPr>
        </p:nvSpPr>
        <p:spPr>
          <a:xfrm>
            <a:off x="514350" y="7010400"/>
            <a:ext cx="1941356" cy="401638"/>
          </a:xfrm>
          <a:prstGeom prst="rect">
            <a:avLst/>
          </a:prstGeom>
        </p:spPr>
        <p:txBody>
          <a:bodyPr vert="horz" lIns="91440" tIns="45720" rIns="91440" bIns="45720" rtlCol="0" anchor="ctr"/>
          <a:lstStyle>
            <a:lvl1pPr algn="l">
              <a:defRPr sz="1000">
                <a:solidFill>
                  <a:srgbClr val="C7C9CB"/>
                </a:solidFill>
              </a:defRPr>
            </a:lvl1pPr>
          </a:lstStyle>
          <a:p>
            <a:endParaRPr lang="en-US" dirty="0"/>
          </a:p>
        </p:txBody>
      </p:sp>
    </p:spTree>
    <p:extLst>
      <p:ext uri="{BB962C8B-B14F-4D97-AF65-F5344CB8AC3E}">
        <p14:creationId xmlns:p14="http://schemas.microsoft.com/office/powerpoint/2010/main" val="388795641"/>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24848" y="5293995"/>
            <a:ext cx="6021818" cy="624986"/>
          </a:xfrm>
        </p:spPr>
        <p:txBody>
          <a:bodyPr anchor="b"/>
          <a:lstStyle>
            <a:lvl1pPr algn="l">
              <a:defRPr sz="2300" b="0"/>
            </a:lvl1pPr>
          </a:lstStyle>
          <a:p>
            <a:r>
              <a:rPr lang="en-US" dirty="0" smtClean="0"/>
              <a:t>Click to edit Master title style</a:t>
            </a:r>
            <a:endParaRPr lang="en-US" dirty="0"/>
          </a:p>
        </p:txBody>
      </p:sp>
      <p:sp>
        <p:nvSpPr>
          <p:cNvPr id="3" name="Picture Placeholder 2"/>
          <p:cNvSpPr>
            <a:spLocks noGrp="1"/>
          </p:cNvSpPr>
          <p:nvPr>
            <p:ph type="pic" idx="1" hasCustomPrompt="1"/>
          </p:nvPr>
        </p:nvSpPr>
        <p:spPr>
          <a:xfrm>
            <a:off x="524848" y="375627"/>
            <a:ext cx="9638327" cy="4837838"/>
          </a:xfrm>
        </p:spPr>
        <p:txBody>
          <a:bodyPr>
            <a:normAutofit/>
          </a:bodyPr>
          <a:lstStyle>
            <a:lvl1pPr marL="0" indent="0">
              <a:buNone/>
              <a:defRPr sz="2000" b="0">
                <a:solidFill>
                  <a:srgbClr val="FF0000"/>
                </a:solidFill>
              </a:defRPr>
            </a:lvl1pPr>
            <a:lvl2pPr marL="521437" indent="0">
              <a:buNone/>
              <a:defRPr sz="3200"/>
            </a:lvl2pPr>
            <a:lvl3pPr marL="1042873" indent="0">
              <a:buNone/>
              <a:defRPr sz="2700"/>
            </a:lvl3pPr>
            <a:lvl4pPr marL="1564310" indent="0">
              <a:buNone/>
              <a:defRPr sz="2300"/>
            </a:lvl4pPr>
            <a:lvl5pPr marL="2085746" indent="0">
              <a:buNone/>
              <a:defRPr sz="2300"/>
            </a:lvl5pPr>
            <a:lvl6pPr marL="2607183" indent="0">
              <a:buNone/>
              <a:defRPr sz="2300"/>
            </a:lvl6pPr>
            <a:lvl7pPr marL="3128620" indent="0">
              <a:buNone/>
              <a:defRPr sz="2300"/>
            </a:lvl7pPr>
            <a:lvl8pPr marL="3650056" indent="0">
              <a:buNone/>
              <a:defRPr sz="2300"/>
            </a:lvl8pPr>
            <a:lvl9pPr marL="4171493" indent="0">
              <a:buNone/>
              <a:defRPr sz="2300"/>
            </a:lvl9pPr>
          </a:lstStyle>
          <a:p>
            <a:r>
              <a:rPr lang="en-US" dirty="0" smtClean="0"/>
              <a:t>Add picture</a:t>
            </a:r>
            <a:endParaRPr lang="en-US" dirty="0"/>
          </a:p>
        </p:txBody>
      </p:sp>
      <p:sp>
        <p:nvSpPr>
          <p:cNvPr id="4" name="Text Placeholder 3"/>
          <p:cNvSpPr>
            <a:spLocks noGrp="1"/>
          </p:cNvSpPr>
          <p:nvPr>
            <p:ph type="body" sz="half" idx="2"/>
          </p:nvPr>
        </p:nvSpPr>
        <p:spPr>
          <a:xfrm>
            <a:off x="527050" y="5918981"/>
            <a:ext cx="6019615" cy="887584"/>
          </a:xfrm>
        </p:spPr>
        <p:txBody>
          <a:bodyPr>
            <a:normAutofit/>
          </a:bodyPr>
          <a:lstStyle>
            <a:lvl1pPr marL="0" indent="0">
              <a:buNone/>
              <a:defRPr sz="1400"/>
            </a:lvl1pPr>
            <a:lvl2pPr marL="521437" indent="0">
              <a:buNone/>
              <a:defRPr sz="1400"/>
            </a:lvl2pPr>
            <a:lvl3pPr marL="1042873" indent="0">
              <a:buNone/>
              <a:defRPr sz="1100"/>
            </a:lvl3pPr>
            <a:lvl4pPr marL="1564310" indent="0">
              <a:buNone/>
              <a:defRPr sz="1000"/>
            </a:lvl4pPr>
            <a:lvl5pPr marL="2085746" indent="0">
              <a:buNone/>
              <a:defRPr sz="1000"/>
            </a:lvl5pPr>
            <a:lvl6pPr marL="2607183" indent="0">
              <a:buNone/>
              <a:defRPr sz="1000"/>
            </a:lvl6pPr>
            <a:lvl7pPr marL="3128620" indent="0">
              <a:buNone/>
              <a:defRPr sz="1000"/>
            </a:lvl7pPr>
            <a:lvl8pPr marL="3650056" indent="0">
              <a:buNone/>
              <a:defRPr sz="1000"/>
            </a:lvl8pPr>
            <a:lvl9pPr marL="4171493" indent="0">
              <a:buNone/>
              <a:defRPr sz="1000"/>
            </a:lvl9pPr>
          </a:lstStyle>
          <a:p>
            <a:pPr lvl="0"/>
            <a:r>
              <a:rPr lang="en-US" dirty="0" smtClean="0"/>
              <a:t>Click to edit Master text styles</a:t>
            </a:r>
          </a:p>
        </p:txBody>
      </p:sp>
      <p:sp>
        <p:nvSpPr>
          <p:cNvPr id="7" name="Slide Number Placeholder 6"/>
          <p:cNvSpPr>
            <a:spLocks noGrp="1"/>
          </p:cNvSpPr>
          <p:nvPr>
            <p:ph type="sldNum" sz="quarter" idx="12"/>
          </p:nvPr>
        </p:nvSpPr>
        <p:spPr>
          <a:xfrm>
            <a:off x="9732579" y="7009642"/>
            <a:ext cx="698876" cy="402652"/>
          </a:xfrm>
          <a:prstGeom prst="rect">
            <a:avLst/>
          </a:prstGeom>
        </p:spPr>
        <p:txBody>
          <a:bodyPr/>
          <a:lstStyle/>
          <a:p>
            <a:fld id="{276DE07D-12F9-FF40-B07B-9B015B6B1FBE}" type="slidenum">
              <a:rPr lang="en-US" smtClean="0"/>
              <a:t>‹#›</a:t>
            </a:fld>
            <a:endParaRPr lang="en-US"/>
          </a:p>
        </p:txBody>
      </p:sp>
      <p:sp>
        <p:nvSpPr>
          <p:cNvPr id="8" name="TextBox 7"/>
          <p:cNvSpPr txBox="1"/>
          <p:nvPr userDrawn="1"/>
        </p:nvSpPr>
        <p:spPr>
          <a:xfrm>
            <a:off x="8210031" y="7107503"/>
            <a:ext cx="1815787" cy="230832"/>
          </a:xfrm>
          <a:prstGeom prst="rect">
            <a:avLst/>
          </a:prstGeom>
          <a:noFill/>
        </p:spPr>
        <p:txBody>
          <a:bodyPr wrap="square" rtlCol="0">
            <a:spAutoFit/>
          </a:bodyPr>
          <a:lstStyle/>
          <a:p>
            <a:pPr algn="r"/>
            <a:r>
              <a:rPr lang="en-US" sz="900" dirty="0" smtClean="0">
                <a:solidFill>
                  <a:schemeClr val="bg2"/>
                </a:solidFill>
                <a:latin typeface="+mn-lt"/>
                <a:cs typeface="Arial "/>
              </a:rPr>
              <a:t>Confidential</a:t>
            </a:r>
            <a:endParaRPr lang="en-US" sz="900" dirty="0">
              <a:solidFill>
                <a:schemeClr val="bg2"/>
              </a:solidFill>
              <a:latin typeface="+mn-lt"/>
              <a:cs typeface="Arial "/>
            </a:endParaRPr>
          </a:p>
        </p:txBody>
      </p:sp>
      <p:sp>
        <p:nvSpPr>
          <p:cNvPr id="9" name="Footer Placeholder 8"/>
          <p:cNvSpPr>
            <a:spLocks noGrp="1"/>
          </p:cNvSpPr>
          <p:nvPr>
            <p:ph type="ftr" sz="quarter" idx="3"/>
          </p:nvPr>
        </p:nvSpPr>
        <p:spPr>
          <a:xfrm>
            <a:off x="514350" y="7010400"/>
            <a:ext cx="1941356" cy="401638"/>
          </a:xfrm>
          <a:prstGeom prst="rect">
            <a:avLst/>
          </a:prstGeom>
        </p:spPr>
        <p:txBody>
          <a:bodyPr vert="horz" lIns="91440" tIns="45720" rIns="91440" bIns="45720" rtlCol="0" anchor="ctr"/>
          <a:lstStyle>
            <a:lvl1pPr algn="l">
              <a:defRPr sz="1000">
                <a:solidFill>
                  <a:srgbClr val="C7C9CB"/>
                </a:solidFill>
              </a:defRPr>
            </a:lvl1pPr>
          </a:lstStyle>
          <a:p>
            <a:endParaRPr lang="en-US" dirty="0"/>
          </a:p>
        </p:txBody>
      </p:sp>
    </p:spTree>
    <p:extLst>
      <p:ext uri="{BB962C8B-B14F-4D97-AF65-F5344CB8AC3E}">
        <p14:creationId xmlns:p14="http://schemas.microsoft.com/office/powerpoint/2010/main" val="3285435594"/>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9732579" y="7009642"/>
            <a:ext cx="698876" cy="402652"/>
          </a:xfrm>
          <a:prstGeom prst="rect">
            <a:avLst/>
          </a:prstGeom>
        </p:spPr>
        <p:txBody>
          <a:bodyPr/>
          <a:lstStyle/>
          <a:p>
            <a:fld id="{276DE07D-12F9-FF40-B07B-9B015B6B1FBE}" type="slidenum">
              <a:rPr lang="en-US" smtClean="0"/>
              <a:t>‹#›</a:t>
            </a:fld>
            <a:endParaRPr lang="en-US"/>
          </a:p>
        </p:txBody>
      </p:sp>
      <p:sp>
        <p:nvSpPr>
          <p:cNvPr id="5" name="TextBox 4"/>
          <p:cNvSpPr txBox="1"/>
          <p:nvPr userDrawn="1"/>
        </p:nvSpPr>
        <p:spPr>
          <a:xfrm>
            <a:off x="8210031" y="7107503"/>
            <a:ext cx="1815787" cy="230832"/>
          </a:xfrm>
          <a:prstGeom prst="rect">
            <a:avLst/>
          </a:prstGeom>
          <a:noFill/>
        </p:spPr>
        <p:txBody>
          <a:bodyPr wrap="square" rtlCol="0">
            <a:spAutoFit/>
          </a:bodyPr>
          <a:lstStyle/>
          <a:p>
            <a:pPr algn="r"/>
            <a:r>
              <a:rPr lang="en-US" sz="900" dirty="0" smtClean="0">
                <a:solidFill>
                  <a:schemeClr val="bg2"/>
                </a:solidFill>
                <a:latin typeface="+mn-lt"/>
                <a:cs typeface="Arial "/>
              </a:rPr>
              <a:t>Confidential</a:t>
            </a:r>
            <a:endParaRPr lang="en-US" sz="900" dirty="0">
              <a:solidFill>
                <a:schemeClr val="bg2"/>
              </a:solidFill>
              <a:latin typeface="+mn-lt"/>
              <a:cs typeface="Arial "/>
            </a:endParaRPr>
          </a:p>
        </p:txBody>
      </p:sp>
      <p:sp>
        <p:nvSpPr>
          <p:cNvPr id="6" name="Footer Placeholder 8"/>
          <p:cNvSpPr>
            <a:spLocks noGrp="1"/>
          </p:cNvSpPr>
          <p:nvPr>
            <p:ph type="ftr" sz="quarter" idx="3"/>
          </p:nvPr>
        </p:nvSpPr>
        <p:spPr>
          <a:xfrm>
            <a:off x="514350" y="7010400"/>
            <a:ext cx="1941356" cy="401638"/>
          </a:xfrm>
          <a:prstGeom prst="rect">
            <a:avLst/>
          </a:prstGeom>
        </p:spPr>
        <p:txBody>
          <a:bodyPr vert="horz" lIns="91440" tIns="45720" rIns="91440" bIns="45720" rtlCol="0" anchor="ctr"/>
          <a:lstStyle>
            <a:lvl1pPr algn="l">
              <a:defRPr sz="1000">
                <a:solidFill>
                  <a:srgbClr val="C7C9CB"/>
                </a:solidFill>
              </a:defRPr>
            </a:lvl1pPr>
          </a:lstStyle>
          <a:p>
            <a:endParaRPr lang="en-US" dirty="0"/>
          </a:p>
        </p:txBody>
      </p:sp>
    </p:spTree>
    <p:extLst>
      <p:ext uri="{BB962C8B-B14F-4D97-AF65-F5344CB8AC3E}">
        <p14:creationId xmlns:p14="http://schemas.microsoft.com/office/powerpoint/2010/main" val="2843230953"/>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Address">
    <p:spTree>
      <p:nvGrpSpPr>
        <p:cNvPr id="1" name=""/>
        <p:cNvGrpSpPr/>
        <p:nvPr/>
      </p:nvGrpSpPr>
      <p:grpSpPr>
        <a:xfrm>
          <a:off x="0" y="0"/>
          <a:ext cx="0" cy="0"/>
          <a:chOff x="0" y="0"/>
          <a:chExt cx="0" cy="0"/>
        </a:xfrm>
      </p:grpSpPr>
      <p:sp>
        <p:nvSpPr>
          <p:cNvPr id="14" name="Rectangle 13"/>
          <p:cNvSpPr/>
          <p:nvPr userDrawn="1"/>
        </p:nvSpPr>
        <p:spPr>
          <a:xfrm>
            <a:off x="527051" y="1794303"/>
            <a:ext cx="3041586" cy="5304632"/>
          </a:xfrm>
          <a:prstGeom prst="rect">
            <a:avLst/>
          </a:prstGeom>
          <a:solidFill>
            <a:schemeClr val="bg2">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ru-RU" dirty="0" err="1" smtClean="0">
              <a:solidFill>
                <a:srgbClr val="0070CD"/>
              </a:solidFill>
              <a:cs typeface="Arial" pitchFamily="34" charset="0"/>
            </a:endParaRPr>
          </a:p>
        </p:txBody>
      </p:sp>
      <p:sp>
        <p:nvSpPr>
          <p:cNvPr id="15" name="Content Placeholder 8"/>
          <p:cNvSpPr>
            <a:spLocks noGrp="1"/>
          </p:cNvSpPr>
          <p:nvPr>
            <p:ph sz="quarter" idx="13" hasCustomPrompt="1"/>
          </p:nvPr>
        </p:nvSpPr>
        <p:spPr bwMode="gray">
          <a:xfrm>
            <a:off x="737436" y="2081063"/>
            <a:ext cx="2638386" cy="4801192"/>
          </a:xfrm>
          <a:prstGeom prst="rect">
            <a:avLst/>
          </a:prstGeom>
        </p:spPr>
        <p:txBody>
          <a:bodyPr anchor="b" anchorCtr="0"/>
          <a:lstStyle>
            <a:lvl1pPr marL="0" indent="0">
              <a:buFont typeface="Arial" pitchFamily="34" charset="0"/>
              <a:buNone/>
              <a:defRPr sz="1100" b="0">
                <a:solidFill>
                  <a:srgbClr val="0070CD"/>
                </a:solidFill>
                <a:latin typeface="Arial" pitchFamily="34" charset="0"/>
                <a:cs typeface="Arial" pitchFamily="34" charset="0"/>
              </a:defRPr>
            </a:lvl1pPr>
            <a:lvl2pPr marL="0" indent="0">
              <a:buFont typeface="Arial" pitchFamily="34" charset="0"/>
              <a:buNone/>
              <a:defRPr b="0">
                <a:solidFill>
                  <a:schemeClr val="bg1"/>
                </a:solidFill>
              </a:defRPr>
            </a:lvl2pPr>
            <a:lvl3pPr marL="0" indent="0">
              <a:buNone/>
              <a:defRPr b="0">
                <a:solidFill>
                  <a:schemeClr val="bg1"/>
                </a:solidFill>
              </a:defRPr>
            </a:lvl3pPr>
            <a:lvl4pPr marL="180000" indent="0">
              <a:buNone/>
              <a:defRPr b="0">
                <a:solidFill>
                  <a:schemeClr val="bg1"/>
                </a:solidFill>
              </a:defRPr>
            </a:lvl4pPr>
            <a:lvl5pPr marL="360000" indent="0">
              <a:buNone/>
              <a:defRPr b="0">
                <a:solidFill>
                  <a:schemeClr val="bg1"/>
                </a:solidFill>
              </a:defRPr>
            </a:lvl5pPr>
          </a:lstStyle>
          <a:p>
            <a:pPr lvl="0"/>
            <a:r>
              <a:rPr lang="en-GB" noProof="0" dirty="0" smtClean="0"/>
              <a:t>Insert Company Address</a:t>
            </a:r>
          </a:p>
        </p:txBody>
      </p:sp>
      <p:sp>
        <p:nvSpPr>
          <p:cNvPr id="16" name="Content Placeholder 15"/>
          <p:cNvSpPr>
            <a:spLocks noGrp="1"/>
          </p:cNvSpPr>
          <p:nvPr>
            <p:ph sz="quarter" idx="14" hasCustomPrompt="1"/>
          </p:nvPr>
        </p:nvSpPr>
        <p:spPr bwMode="gray">
          <a:xfrm>
            <a:off x="3900222" y="6605605"/>
            <a:ext cx="6339152" cy="284843"/>
          </a:xfrm>
          <a:prstGeom prst="rect">
            <a:avLst/>
          </a:prstGeom>
        </p:spPr>
        <p:txBody>
          <a:bodyPr wrap="square" anchor="b" anchorCtr="0">
            <a:spAutoFit/>
          </a:bodyPr>
          <a:lstStyle>
            <a:lvl1pPr>
              <a:defRPr sz="1000" b="0">
                <a:solidFill>
                  <a:schemeClr val="tx2">
                    <a:lumMod val="75000"/>
                    <a:lumOff val="25000"/>
                  </a:schemeClr>
                </a:solidFill>
                <a:latin typeface="Arial" pitchFamily="34" charset="0"/>
                <a:cs typeface="Arial" pitchFamily="34" charset="0"/>
              </a:defRPr>
            </a:lvl1pPr>
          </a:lstStyle>
          <a:p>
            <a:pPr lvl="0"/>
            <a:r>
              <a:rPr lang="en-GB" noProof="0" dirty="0" smtClean="0"/>
              <a:t>Insert Disclaimer Text</a:t>
            </a:r>
          </a:p>
        </p:txBody>
      </p:sp>
      <p:sp>
        <p:nvSpPr>
          <p:cNvPr id="17" name="Text Placeholder 69"/>
          <p:cNvSpPr>
            <a:spLocks noGrp="1"/>
          </p:cNvSpPr>
          <p:nvPr>
            <p:ph type="body" sz="quarter" idx="15" hasCustomPrompt="1"/>
          </p:nvPr>
        </p:nvSpPr>
        <p:spPr bwMode="gray">
          <a:xfrm>
            <a:off x="3900222" y="855221"/>
            <a:ext cx="6233778" cy="275436"/>
          </a:xfrm>
          <a:prstGeom prst="rect">
            <a:avLst/>
          </a:prstGeom>
        </p:spPr>
        <p:txBody>
          <a:bodyPr wrap="square">
            <a:spAutoFit/>
          </a:bodyPr>
          <a:lstStyle>
            <a:lvl1pPr>
              <a:defRPr sz="1200" b="0">
                <a:solidFill>
                  <a:schemeClr val="bg2">
                    <a:lumMod val="75000"/>
                  </a:schemeClr>
                </a:solidFill>
                <a:latin typeface="Arial" pitchFamily="34" charset="0"/>
                <a:cs typeface="Arial" pitchFamily="34" charset="0"/>
              </a:defRPr>
            </a:lvl1pPr>
          </a:lstStyle>
          <a:p>
            <a:pPr lvl="0"/>
            <a:r>
              <a:rPr lang="en-US" dirty="0" smtClean="0"/>
              <a:t>&lt;Insert confidentiality statement&gt;</a:t>
            </a:r>
            <a:endParaRPr lang="en-GB" dirty="0"/>
          </a:p>
        </p:txBody>
      </p:sp>
      <p:pic>
        <p:nvPicPr>
          <p:cNvPr id="18" name="Picture 17" descr="Nexant_Tagline_Logo_PNG_color.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5914" y="351338"/>
            <a:ext cx="3193910" cy="1277564"/>
          </a:xfrm>
          <a:prstGeom prst="rect">
            <a:avLst/>
          </a:prstGeom>
        </p:spPr>
      </p:pic>
      <p:sp>
        <p:nvSpPr>
          <p:cNvPr id="10" name="Content Placeholder 2"/>
          <p:cNvSpPr>
            <a:spLocks noGrp="1"/>
          </p:cNvSpPr>
          <p:nvPr>
            <p:ph idx="1"/>
          </p:nvPr>
        </p:nvSpPr>
        <p:spPr>
          <a:xfrm>
            <a:off x="3900222" y="1877673"/>
            <a:ext cx="6253984" cy="357786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p:txBody>
      </p:sp>
      <p:sp>
        <p:nvSpPr>
          <p:cNvPr id="9" name="TextBox 8"/>
          <p:cNvSpPr txBox="1"/>
          <p:nvPr userDrawn="1"/>
        </p:nvSpPr>
        <p:spPr>
          <a:xfrm>
            <a:off x="8210031" y="7107503"/>
            <a:ext cx="1815787" cy="230832"/>
          </a:xfrm>
          <a:prstGeom prst="rect">
            <a:avLst/>
          </a:prstGeom>
          <a:noFill/>
        </p:spPr>
        <p:txBody>
          <a:bodyPr wrap="square" rtlCol="0">
            <a:spAutoFit/>
          </a:bodyPr>
          <a:lstStyle/>
          <a:p>
            <a:pPr algn="r"/>
            <a:r>
              <a:rPr lang="en-US" sz="900" dirty="0" smtClean="0">
                <a:solidFill>
                  <a:schemeClr val="bg2"/>
                </a:solidFill>
                <a:latin typeface="Arial "/>
                <a:cs typeface="Arial "/>
              </a:rPr>
              <a:t>Confidential</a:t>
            </a:r>
            <a:endParaRPr lang="en-US" sz="900" dirty="0">
              <a:solidFill>
                <a:schemeClr val="bg2"/>
              </a:solidFill>
              <a:latin typeface="Arial "/>
              <a:cs typeface="Arial "/>
            </a:endParaRPr>
          </a:p>
        </p:txBody>
      </p:sp>
      <p:sp>
        <p:nvSpPr>
          <p:cNvPr id="11" name="Slide Number Placeholder 6"/>
          <p:cNvSpPr>
            <a:spLocks noGrp="1"/>
          </p:cNvSpPr>
          <p:nvPr>
            <p:ph type="sldNum" sz="quarter" idx="12"/>
          </p:nvPr>
        </p:nvSpPr>
        <p:spPr>
          <a:xfrm>
            <a:off x="9732579" y="7009642"/>
            <a:ext cx="698876" cy="402652"/>
          </a:xfrm>
          <a:prstGeom prst="rect">
            <a:avLst/>
          </a:prstGeom>
        </p:spPr>
        <p:txBody>
          <a:bodyPr/>
          <a:lstStyle/>
          <a:p>
            <a:fld id="{276DE07D-12F9-FF40-B07B-9B015B6B1FBE}" type="slidenum">
              <a:rPr lang="en-US" smtClean="0"/>
              <a:t>‹#›</a:t>
            </a:fld>
            <a:endParaRPr lang="en-US"/>
          </a:p>
        </p:txBody>
      </p:sp>
    </p:spTree>
    <p:extLst>
      <p:ext uri="{BB962C8B-B14F-4D97-AF65-F5344CB8AC3E}">
        <p14:creationId xmlns:p14="http://schemas.microsoft.com/office/powerpoint/2010/main" val="931367212"/>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734844" y="7009642"/>
            <a:ext cx="2404944" cy="402652"/>
          </a:xfrm>
          <a:prstGeom prst="rect">
            <a:avLst/>
          </a:prstGeom>
        </p:spPr>
        <p:txBody>
          <a:bodyPr/>
          <a:lstStyle/>
          <a:p>
            <a:fld id="{4CBE3C57-B729-42AA-8958-BD9808A85482}" type="datetimeFigureOut">
              <a:rPr lang="en-US" smtClean="0"/>
              <a:t>11/2/2016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9732579" y="7009642"/>
            <a:ext cx="698876" cy="402652"/>
          </a:xfrm>
          <a:prstGeom prst="rect">
            <a:avLst/>
          </a:prstGeom>
        </p:spPr>
        <p:txBody>
          <a:bodyPr/>
          <a:lstStyle/>
          <a:p>
            <a:fld id="{28C657EE-1051-460F-B544-FFF4BF5EC18D}" type="slidenum">
              <a:rPr lang="en-US" smtClean="0"/>
              <a:t>‹#›</a:t>
            </a:fld>
            <a:endParaRPr lang="en-US"/>
          </a:p>
        </p:txBody>
      </p:sp>
    </p:spTree>
    <p:extLst>
      <p:ext uri="{BB962C8B-B14F-4D97-AF65-F5344CB8AC3E}">
        <p14:creationId xmlns:p14="http://schemas.microsoft.com/office/powerpoint/2010/main" val="13356730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734844" y="7009643"/>
            <a:ext cx="2404944" cy="402652"/>
          </a:xfrm>
          <a:prstGeom prst="rect">
            <a:avLst/>
          </a:prstGeom>
        </p:spPr>
        <p:txBody>
          <a:bodyPr/>
          <a:lstStyle/>
          <a:p>
            <a:pPr>
              <a:defRPr/>
            </a:pPr>
            <a:fld id="{6B385FAE-2D08-4518-975E-69242E921A16}" type="datetimeFigureOut">
              <a:rPr lang="en-US" smtClean="0"/>
              <a:pPr>
                <a:defRPr/>
              </a:pPr>
              <a:t>11/2/2016</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a:xfrm>
            <a:off x="7548850" y="7009643"/>
            <a:ext cx="2404944" cy="402652"/>
          </a:xfrm>
          <a:prstGeom prst="rect">
            <a:avLst/>
          </a:prstGeom>
        </p:spPr>
        <p:txBody>
          <a:bodyPr/>
          <a:lstStyle/>
          <a:p>
            <a:pPr>
              <a:defRPr/>
            </a:pPr>
            <a:fld id="{3EC917B0-12C4-4C88-9AAE-C4A33836ADDC}" type="slidenum">
              <a:rPr lang="en-US" smtClean="0"/>
              <a:pPr>
                <a:defRPr/>
              </a:pPr>
              <a:t>‹#›</a:t>
            </a:fld>
            <a:endParaRPr lang="en-US"/>
          </a:p>
        </p:txBody>
      </p:sp>
    </p:spTree>
    <p:extLst>
      <p:ext uri="{BB962C8B-B14F-4D97-AF65-F5344CB8AC3E}">
        <p14:creationId xmlns:p14="http://schemas.microsoft.com/office/powerpoint/2010/main" val="183764126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headline, 2 columns, subheadline,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799544" y="1635640"/>
            <a:ext cx="9089550" cy="681437"/>
          </a:xfrm>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p>
            <a:endParaRPr lang="id-ID"/>
          </a:p>
        </p:txBody>
      </p:sp>
      <p:sp>
        <p:nvSpPr>
          <p:cNvPr id="4" name="Datumsplatzhalter 3"/>
          <p:cNvSpPr>
            <a:spLocks noGrp="1"/>
          </p:cNvSpPr>
          <p:nvPr>
            <p:ph type="dt" sz="half" idx="11"/>
          </p:nvPr>
        </p:nvSpPr>
        <p:spPr>
          <a:xfrm>
            <a:off x="734844" y="7009643"/>
            <a:ext cx="2404944" cy="402652"/>
          </a:xfrm>
          <a:prstGeom prst="rect">
            <a:avLst/>
          </a:prstGeom>
        </p:spPr>
        <p:txBody>
          <a:bodyPr/>
          <a:lstStyle/>
          <a:p>
            <a:fld id="{F6F51D20-6598-4C98-AB2A-E79E2A861C5F}" type="datetimeFigureOut">
              <a:rPr lang="id-ID" smtClean="0"/>
              <a:t>02/11/2016</a:t>
            </a:fld>
            <a:endParaRPr lang="id-ID"/>
          </a:p>
        </p:txBody>
      </p:sp>
      <p:sp>
        <p:nvSpPr>
          <p:cNvPr id="7" name="Inhaltsplatzhalter 2"/>
          <p:cNvSpPr>
            <a:spLocks noGrp="1"/>
          </p:cNvSpPr>
          <p:nvPr>
            <p:ph idx="1" hasCustomPrompt="1"/>
          </p:nvPr>
        </p:nvSpPr>
        <p:spPr>
          <a:xfrm>
            <a:off x="799544" y="2699600"/>
            <a:ext cx="4418531" cy="4208200"/>
          </a:xfrm>
        </p:spPr>
        <p:txBody>
          <a:bodyPr/>
          <a:lstStyle>
            <a:lvl1pPr marL="0" marR="0" indent="0" algn="l" defTabSz="1008400" rtl="0" eaLnBrk="1" fontAlgn="base" latinLnBrk="0" hangingPunct="1">
              <a:lnSpc>
                <a:spcPct val="100000"/>
              </a:lnSpc>
              <a:spcBef>
                <a:spcPts val="441"/>
              </a:spcBef>
              <a:spcAft>
                <a:spcPts val="882"/>
              </a:spcAft>
              <a:buClr>
                <a:srgbClr val="C80F0F"/>
              </a:buClr>
              <a:buSzTx/>
              <a:buFontTx/>
              <a:buNone/>
              <a:tabLst>
                <a:tab pos="2415959" algn="l"/>
              </a:tabLst>
              <a:defRPr sz="1985" baseline="0"/>
            </a:lvl1pPr>
            <a:lvl2pPr marL="397008" indent="-397008">
              <a:buClr>
                <a:srgbClr val="C80F0F"/>
              </a:buClr>
              <a:buFont typeface="Arial" pitchFamily="34" charset="0"/>
              <a:buChar char="•"/>
              <a:defRPr sz="1985"/>
            </a:lvl2pPr>
            <a:lvl3pPr marL="794016">
              <a:defRPr sz="1985"/>
            </a:lvl3pPr>
            <a:lvl4pPr marL="1191024">
              <a:defRPr sz="1985" baseline="0"/>
            </a:lvl4pPr>
            <a:lvl5pPr marL="1588032">
              <a:defRPr sz="1985" baseline="0"/>
            </a:lvl5pPr>
            <a:lvl6pPr marL="1985040">
              <a:defRPr baseline="0"/>
            </a:lvl6pPr>
            <a:lvl7pPr marL="2382048">
              <a:defRPr baseline="0"/>
            </a:lvl7pPr>
            <a:lvl8pPr marL="2779056">
              <a:defRPr baseline="0"/>
            </a:lvl8pPr>
            <a:lvl9pPr marL="3176064">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
        <p:nvSpPr>
          <p:cNvPr id="8" name="Inhaltsplatzhalter 2"/>
          <p:cNvSpPr>
            <a:spLocks noGrp="1"/>
          </p:cNvSpPr>
          <p:nvPr>
            <p:ph idx="12" hasCustomPrompt="1"/>
          </p:nvPr>
        </p:nvSpPr>
        <p:spPr>
          <a:xfrm>
            <a:off x="5470563" y="2699600"/>
            <a:ext cx="4418531" cy="4208200"/>
          </a:xfrm>
        </p:spPr>
        <p:txBody>
          <a:bodyPr/>
          <a:lstStyle>
            <a:lvl1pPr marL="0" marR="0" indent="0" algn="l" defTabSz="1008400" rtl="0" eaLnBrk="1" fontAlgn="base" latinLnBrk="0" hangingPunct="1">
              <a:lnSpc>
                <a:spcPct val="100000"/>
              </a:lnSpc>
              <a:spcBef>
                <a:spcPts val="441"/>
              </a:spcBef>
              <a:spcAft>
                <a:spcPts val="882"/>
              </a:spcAft>
              <a:buClr>
                <a:srgbClr val="C80F0F"/>
              </a:buClr>
              <a:buSzTx/>
              <a:buFontTx/>
              <a:buNone/>
              <a:tabLst>
                <a:tab pos="2415959" algn="l"/>
              </a:tabLst>
              <a:defRPr sz="1985" baseline="0"/>
            </a:lvl1pPr>
            <a:lvl2pPr marL="397008" indent="-397008">
              <a:buClr>
                <a:srgbClr val="C80F0F"/>
              </a:buClr>
              <a:buFont typeface="Arial" pitchFamily="34" charset="0"/>
              <a:buChar char="•"/>
              <a:defRPr sz="1985"/>
            </a:lvl2pPr>
            <a:lvl3pPr marL="794016">
              <a:defRPr sz="1985"/>
            </a:lvl3pPr>
            <a:lvl4pPr marL="1191024">
              <a:defRPr sz="1985" baseline="0"/>
            </a:lvl4pPr>
            <a:lvl5pPr marL="1588032">
              <a:defRPr sz="1985" baseline="0"/>
            </a:lvl5pPr>
            <a:lvl6pPr marL="1985040">
              <a:defRPr baseline="0"/>
            </a:lvl6pPr>
            <a:lvl7pPr marL="2382048">
              <a:defRPr baseline="0"/>
            </a:lvl7pPr>
            <a:lvl8pPr marL="2779056">
              <a:defRPr baseline="0"/>
            </a:lvl8pPr>
            <a:lvl9pPr marL="3176064">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Tree>
    <p:extLst>
      <p:ext uri="{BB962C8B-B14F-4D97-AF65-F5344CB8AC3E}">
        <p14:creationId xmlns:p14="http://schemas.microsoft.com/office/powerpoint/2010/main" val="3333724041"/>
      </p:ext>
    </p:extLst>
  </p:cSld>
  <p:clrMapOvr>
    <a:masterClrMapping/>
  </p:clrMapOvr>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headline, subhead,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p>
            <a:endParaRPr lang="id-ID"/>
          </a:p>
        </p:txBody>
      </p:sp>
      <p:sp>
        <p:nvSpPr>
          <p:cNvPr id="4" name="Datumsplatzhalter 3"/>
          <p:cNvSpPr>
            <a:spLocks noGrp="1"/>
          </p:cNvSpPr>
          <p:nvPr>
            <p:ph type="dt" sz="half" idx="11"/>
          </p:nvPr>
        </p:nvSpPr>
        <p:spPr>
          <a:xfrm>
            <a:off x="734844" y="7009643"/>
            <a:ext cx="2404944" cy="402652"/>
          </a:xfrm>
          <a:prstGeom prst="rect">
            <a:avLst/>
          </a:prstGeom>
        </p:spPr>
        <p:txBody>
          <a:bodyPr/>
          <a:lstStyle/>
          <a:p>
            <a:fld id="{4C26E2BF-1B88-4202-9B43-E0906E714E23}" type="datetimeFigureOut">
              <a:rPr lang="id-ID" smtClean="0"/>
              <a:t>02/11/2016</a:t>
            </a:fld>
            <a:endParaRPr lang="id-ID"/>
          </a:p>
        </p:txBody>
      </p:sp>
      <p:sp>
        <p:nvSpPr>
          <p:cNvPr id="7" name="Inhaltsplatzhalter 2"/>
          <p:cNvSpPr>
            <a:spLocks noGrp="1"/>
          </p:cNvSpPr>
          <p:nvPr>
            <p:ph idx="1" hasCustomPrompt="1"/>
          </p:nvPr>
        </p:nvSpPr>
        <p:spPr>
          <a:xfrm>
            <a:off x="799544" y="2699600"/>
            <a:ext cx="9089550" cy="4208200"/>
          </a:xfrm>
        </p:spPr>
        <p:txBody>
          <a:bodyPr/>
          <a:lstStyle>
            <a:lvl1pPr marL="0" marR="0" indent="0" algn="l" defTabSz="1008400" rtl="0" eaLnBrk="1" fontAlgn="base" latinLnBrk="0" hangingPunct="1">
              <a:lnSpc>
                <a:spcPct val="100000"/>
              </a:lnSpc>
              <a:spcBef>
                <a:spcPts val="441"/>
              </a:spcBef>
              <a:spcAft>
                <a:spcPts val="882"/>
              </a:spcAft>
              <a:buClr>
                <a:srgbClr val="C80F0F"/>
              </a:buClr>
              <a:buSzTx/>
              <a:buFontTx/>
              <a:buNone/>
              <a:tabLst>
                <a:tab pos="2415959" algn="l"/>
              </a:tabLst>
              <a:defRPr sz="1985" baseline="0"/>
            </a:lvl1pPr>
            <a:lvl2pPr marL="397008" indent="-397008">
              <a:buClr>
                <a:srgbClr val="C80F0F"/>
              </a:buClr>
              <a:buFont typeface="Arial" pitchFamily="34" charset="0"/>
              <a:buChar char="•"/>
              <a:defRPr sz="1985"/>
            </a:lvl2pPr>
            <a:lvl3pPr marL="794016">
              <a:defRPr sz="1985"/>
            </a:lvl3pPr>
            <a:lvl4pPr marL="1191024">
              <a:defRPr sz="1985" baseline="0"/>
            </a:lvl4pPr>
            <a:lvl5pPr marL="1588032">
              <a:defRPr sz="1985" baseline="0"/>
            </a:lvl5pPr>
            <a:lvl6pPr marL="1985040">
              <a:defRPr baseline="0"/>
            </a:lvl6pPr>
            <a:lvl7pPr marL="2382048">
              <a:defRPr baseline="0"/>
            </a:lvl7pPr>
            <a:lvl8pPr marL="2779056">
              <a:defRPr baseline="0"/>
            </a:lvl8pPr>
            <a:lvl9pPr marL="3176064">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Tree>
    <p:extLst>
      <p:ext uri="{BB962C8B-B14F-4D97-AF65-F5344CB8AC3E}">
        <p14:creationId xmlns:p14="http://schemas.microsoft.com/office/powerpoint/2010/main" val="2490104961"/>
      </p:ext>
    </p:extLst>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530293" y="1855249"/>
            <a:ext cx="8650958" cy="4812252"/>
          </a:xfrm>
        </p:spPr>
        <p:txBody>
          <a:bodyPr>
            <a:normAutofit/>
          </a:bodyPr>
          <a:lstStyle>
            <a:lvl1pPr>
              <a:defRPr sz="1800">
                <a:solidFill>
                  <a:schemeClr val="tx2"/>
                </a:solidFill>
              </a:defRPr>
            </a:lvl1pPr>
            <a:lvl2pPr>
              <a:defRPr sz="1800">
                <a:solidFill>
                  <a:srgbClr val="464749"/>
                </a:solidFill>
              </a:defRPr>
            </a:lvl2pPr>
            <a:lvl3pPr>
              <a:defRPr sz="1600"/>
            </a:lvl3pPr>
            <a:lvl4pPr>
              <a:defRPr sz="1400"/>
            </a:lvl4pPr>
            <a:lvl5pPr>
              <a:tabLst/>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p:txBody>
      </p:sp>
      <p:sp>
        <p:nvSpPr>
          <p:cNvPr id="6" name="Slide Number Placeholder 5"/>
          <p:cNvSpPr>
            <a:spLocks noGrp="1"/>
          </p:cNvSpPr>
          <p:nvPr>
            <p:ph type="sldNum" sz="quarter" idx="12"/>
          </p:nvPr>
        </p:nvSpPr>
        <p:spPr>
          <a:xfrm>
            <a:off x="9732579" y="7009642"/>
            <a:ext cx="698876" cy="402652"/>
          </a:xfrm>
          <a:prstGeom prst="rect">
            <a:avLst/>
          </a:prstGeom>
        </p:spPr>
        <p:txBody>
          <a:bodyPr/>
          <a:lstStyle/>
          <a:p>
            <a:fld id="{276DE07D-12F9-FF40-B07B-9B015B6B1FBE}" type="slidenum">
              <a:rPr lang="en-US" smtClean="0"/>
              <a:t>‹#›</a:t>
            </a:fld>
            <a:endParaRPr lang="en-US" dirty="0"/>
          </a:p>
        </p:txBody>
      </p:sp>
      <p:cxnSp>
        <p:nvCxnSpPr>
          <p:cNvPr id="10" name="Straight Connector 9"/>
          <p:cNvCxnSpPr/>
          <p:nvPr userDrawn="1"/>
        </p:nvCxnSpPr>
        <p:spPr bwMode="gray">
          <a:xfrm>
            <a:off x="504893" y="1680425"/>
            <a:ext cx="9668350" cy="0"/>
          </a:xfrm>
          <a:prstGeom prst="line">
            <a:avLst/>
          </a:prstGeom>
          <a:ln>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8210031" y="7107503"/>
            <a:ext cx="1815787" cy="230832"/>
          </a:xfrm>
          <a:prstGeom prst="rect">
            <a:avLst/>
          </a:prstGeom>
          <a:noFill/>
        </p:spPr>
        <p:txBody>
          <a:bodyPr wrap="square" rtlCol="0">
            <a:spAutoFit/>
          </a:bodyPr>
          <a:lstStyle/>
          <a:p>
            <a:pPr algn="r"/>
            <a:r>
              <a:rPr lang="en-US" sz="900" dirty="0" smtClean="0">
                <a:solidFill>
                  <a:schemeClr val="bg2"/>
                </a:solidFill>
                <a:latin typeface="Arial "/>
                <a:cs typeface="Arial "/>
              </a:rPr>
              <a:t>Confidential</a:t>
            </a:r>
            <a:endParaRPr lang="en-US" sz="900" dirty="0">
              <a:solidFill>
                <a:schemeClr val="bg2"/>
              </a:solidFill>
              <a:latin typeface="Arial "/>
              <a:cs typeface="Arial "/>
            </a:endParaRPr>
          </a:p>
        </p:txBody>
      </p:sp>
      <p:sp>
        <p:nvSpPr>
          <p:cNvPr id="8" name="Title 7"/>
          <p:cNvSpPr>
            <a:spLocks noGrp="1"/>
          </p:cNvSpPr>
          <p:nvPr>
            <p:ph type="title"/>
          </p:nvPr>
        </p:nvSpPr>
        <p:spPr/>
        <p:txBody>
          <a:bodyPr/>
          <a:lstStyle/>
          <a:p>
            <a:r>
              <a:rPr lang="en-US" dirty="0" smtClean="0"/>
              <a:t>Click to edit Master title style</a:t>
            </a:r>
            <a:endParaRPr lang="en-US" dirty="0"/>
          </a:p>
        </p:txBody>
      </p:sp>
      <p:sp>
        <p:nvSpPr>
          <p:cNvPr id="9" name="Footer Placeholder 8"/>
          <p:cNvSpPr>
            <a:spLocks noGrp="1"/>
          </p:cNvSpPr>
          <p:nvPr>
            <p:ph type="ftr" sz="quarter" idx="3"/>
          </p:nvPr>
        </p:nvSpPr>
        <p:spPr>
          <a:xfrm>
            <a:off x="514350" y="7010400"/>
            <a:ext cx="1941356" cy="401638"/>
          </a:xfrm>
          <a:prstGeom prst="rect">
            <a:avLst/>
          </a:prstGeom>
        </p:spPr>
        <p:txBody>
          <a:bodyPr vert="horz" lIns="91440" tIns="45720" rIns="91440" bIns="45720" rtlCol="0" anchor="ctr"/>
          <a:lstStyle>
            <a:lvl1pPr algn="l">
              <a:defRPr sz="1000">
                <a:solidFill>
                  <a:schemeClr val="bg2"/>
                </a:solidFill>
              </a:defRPr>
            </a:lvl1pPr>
          </a:lstStyle>
          <a:p>
            <a:endParaRPr lang="en-US" dirty="0"/>
          </a:p>
        </p:txBody>
      </p:sp>
      <p:sp>
        <p:nvSpPr>
          <p:cNvPr id="14" name="Text Placeholder 2"/>
          <p:cNvSpPr txBox="1">
            <a:spLocks/>
          </p:cNvSpPr>
          <p:nvPr userDrawn="1"/>
        </p:nvSpPr>
        <p:spPr>
          <a:xfrm>
            <a:off x="924006" y="321274"/>
            <a:ext cx="8231845" cy="279687"/>
          </a:xfrm>
          <a:prstGeom prst="rect">
            <a:avLst/>
          </a:prstGeom>
        </p:spPr>
        <p:txBody>
          <a:bodyPr>
            <a:normAutofit fontScale="85000" lnSpcReduction="20000"/>
          </a:bodyPr>
          <a:lstStyle>
            <a:lvl1pPr marL="0" indent="0" algn="l" defTabSz="521437" rtl="0" eaLnBrk="1" latinLnBrk="0" hangingPunct="1">
              <a:lnSpc>
                <a:spcPct val="120000"/>
              </a:lnSpc>
              <a:spcBef>
                <a:spcPct val="20000"/>
              </a:spcBef>
              <a:buFontTx/>
              <a:buNone/>
              <a:defRPr sz="1400" b="1" kern="1200">
                <a:solidFill>
                  <a:srgbClr val="464749"/>
                </a:solidFill>
                <a:latin typeface="Arial"/>
                <a:ea typeface="+mn-ea"/>
                <a:cs typeface="Arial"/>
              </a:defRPr>
            </a:lvl1pPr>
            <a:lvl2pPr marL="0" indent="0" algn="l" defTabSz="521437" rtl="0" eaLnBrk="1" latinLnBrk="0" hangingPunct="1">
              <a:lnSpc>
                <a:spcPct val="130000"/>
              </a:lnSpc>
              <a:spcBef>
                <a:spcPts val="36"/>
              </a:spcBef>
              <a:buClr>
                <a:schemeClr val="accent2"/>
              </a:buClr>
              <a:buFontTx/>
              <a:buNone/>
              <a:defRPr sz="1800" kern="1200">
                <a:solidFill>
                  <a:schemeClr val="tx1"/>
                </a:solidFill>
                <a:latin typeface="Arial"/>
                <a:ea typeface="+mn-ea"/>
                <a:cs typeface="Arial"/>
              </a:defRPr>
            </a:lvl2pPr>
            <a:lvl3pPr marL="182880" indent="-182880" algn="l" defTabSz="521437" rtl="0" eaLnBrk="1" latinLnBrk="0" hangingPunct="1">
              <a:lnSpc>
                <a:spcPct val="110000"/>
              </a:lnSpc>
              <a:spcBef>
                <a:spcPts val="600"/>
              </a:spcBef>
              <a:buClr>
                <a:schemeClr val="accent2"/>
              </a:buClr>
              <a:buSzPct val="100000"/>
              <a:buFont typeface="Wingdings" charset="2"/>
              <a:buChar char="§"/>
              <a:defRPr sz="1600" kern="1200">
                <a:solidFill>
                  <a:schemeClr val="tx1"/>
                </a:solidFill>
                <a:latin typeface="Arial"/>
                <a:ea typeface="+mn-ea"/>
                <a:cs typeface="Arial"/>
              </a:defRPr>
            </a:lvl3pPr>
            <a:lvl4pPr marL="356616" indent="-182880" algn="l" defTabSz="521437" rtl="0" eaLnBrk="1" latinLnBrk="0" hangingPunct="1">
              <a:lnSpc>
                <a:spcPct val="110000"/>
              </a:lnSpc>
              <a:spcBef>
                <a:spcPts val="600"/>
              </a:spcBef>
              <a:buClr>
                <a:schemeClr val="accent3"/>
              </a:buClr>
              <a:buFont typeface="Arial"/>
              <a:buChar char="–"/>
              <a:defRPr sz="1400" kern="1200">
                <a:solidFill>
                  <a:schemeClr val="tx1"/>
                </a:solidFill>
                <a:latin typeface="Arial"/>
                <a:ea typeface="+mn-ea"/>
                <a:cs typeface="Arial"/>
              </a:defRPr>
            </a:lvl4pPr>
            <a:lvl5pPr marL="539496" indent="-182880" algn="l" defTabSz="521437" rtl="0" eaLnBrk="1" latinLnBrk="0" hangingPunct="1">
              <a:lnSpc>
                <a:spcPct val="110000"/>
              </a:lnSpc>
              <a:spcBef>
                <a:spcPts val="600"/>
              </a:spcBef>
              <a:buClr>
                <a:schemeClr val="accent5"/>
              </a:buClr>
              <a:buFont typeface="Lucida Grande"/>
              <a:buChar char="-"/>
              <a:defRPr sz="1400" kern="1200" baseline="0">
                <a:solidFill>
                  <a:schemeClr val="tx1"/>
                </a:solidFill>
                <a:latin typeface="Arial"/>
                <a:ea typeface="+mn-ea"/>
                <a:cs typeface="Arial"/>
              </a:defRPr>
            </a:lvl5pPr>
            <a:lvl6pPr marL="768096" indent="-182880" algn="l" defTabSz="521437" rtl="0" eaLnBrk="1" latinLnBrk="0" hangingPunct="1">
              <a:lnSpc>
                <a:spcPct val="110000"/>
              </a:lnSpc>
              <a:spcBef>
                <a:spcPts val="600"/>
              </a:spcBef>
              <a:spcAft>
                <a:spcPts val="0"/>
              </a:spcAft>
              <a:buClr>
                <a:schemeClr val="accent5"/>
              </a:buClr>
              <a:buFont typeface="Lucida Grande"/>
              <a:buChar char="-"/>
              <a:defRPr sz="1400" kern="1200">
                <a:solidFill>
                  <a:schemeClr val="tx1"/>
                </a:solidFill>
                <a:latin typeface="Arial"/>
                <a:ea typeface="+mn-ea"/>
                <a:cs typeface="Arial"/>
              </a:defRPr>
            </a:lvl6pPr>
            <a:lvl7pPr marL="1012698" indent="-171450" algn="l" defTabSz="521437" rtl="0" eaLnBrk="1" latinLnBrk="0" hangingPunct="1">
              <a:lnSpc>
                <a:spcPct val="110000"/>
              </a:lnSpc>
              <a:spcBef>
                <a:spcPts val="600"/>
              </a:spcBef>
              <a:buClr>
                <a:schemeClr val="accent5"/>
              </a:buClr>
              <a:buFont typeface="Lucida Grande"/>
              <a:buChar char="-"/>
              <a:defRPr sz="1400" kern="1200">
                <a:solidFill>
                  <a:schemeClr val="tx1"/>
                </a:solidFill>
                <a:latin typeface="Arial"/>
                <a:ea typeface="+mn-ea"/>
                <a:cs typeface="Arial"/>
              </a:defRPr>
            </a:lvl7pPr>
            <a:lvl8pPr marL="3910775" indent="-260718" algn="l" defTabSz="521437" rtl="0" eaLnBrk="1" latinLnBrk="0" hangingPunct="1">
              <a:spcBef>
                <a:spcPct val="20000"/>
              </a:spcBef>
              <a:buFont typeface="Arial"/>
              <a:buChar char="•"/>
              <a:defRPr sz="2300" kern="1200">
                <a:solidFill>
                  <a:schemeClr val="tx1"/>
                </a:solidFill>
                <a:latin typeface="+mn-lt"/>
                <a:ea typeface="+mn-ea"/>
                <a:cs typeface="+mn-cs"/>
              </a:defRPr>
            </a:lvl8pPr>
            <a:lvl9pPr marL="4432211" indent="-260718" algn="l" defTabSz="521437" rtl="0" eaLnBrk="1" latinLnBrk="0" hangingPunct="1">
              <a:spcBef>
                <a:spcPct val="20000"/>
              </a:spcBef>
              <a:buFont typeface="Arial"/>
              <a:buChar char="•"/>
              <a:defRPr sz="2300" kern="1200">
                <a:solidFill>
                  <a:schemeClr val="tx1"/>
                </a:solidFill>
                <a:latin typeface="+mn-lt"/>
                <a:ea typeface="+mn-ea"/>
                <a:cs typeface="+mn-cs"/>
              </a:defRPr>
            </a:lvl9pPr>
          </a:lstStyle>
          <a:p>
            <a:r>
              <a:rPr lang="en-US" dirty="0" smtClean="0"/>
              <a:t>ADB Myanmar Off-Grid Renewable Energy Demonstration Project </a:t>
            </a:r>
          </a:p>
          <a:p>
            <a:endParaRPr lang="en-US" dirty="0"/>
          </a:p>
        </p:txBody>
      </p:sp>
    </p:spTree>
    <p:extLst>
      <p:ext uri="{BB962C8B-B14F-4D97-AF65-F5344CB8AC3E}">
        <p14:creationId xmlns:p14="http://schemas.microsoft.com/office/powerpoint/2010/main" val="1459806937"/>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headline,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p>
            <a:endParaRPr lang="id-ID"/>
          </a:p>
        </p:txBody>
      </p:sp>
      <p:sp>
        <p:nvSpPr>
          <p:cNvPr id="4" name="Datumsplatzhalter 3"/>
          <p:cNvSpPr>
            <a:spLocks noGrp="1"/>
          </p:cNvSpPr>
          <p:nvPr>
            <p:ph type="dt" sz="half" idx="11"/>
          </p:nvPr>
        </p:nvSpPr>
        <p:spPr>
          <a:xfrm>
            <a:off x="734844" y="7009643"/>
            <a:ext cx="2404944" cy="402652"/>
          </a:xfrm>
          <a:prstGeom prst="rect">
            <a:avLst/>
          </a:prstGeom>
        </p:spPr>
        <p:txBody>
          <a:bodyPr/>
          <a:lstStyle/>
          <a:p>
            <a:fld id="{DC90C4E7-9ACD-4373-B5AB-8D4182CA236D}" type="datetimeFigureOut">
              <a:rPr lang="id-ID" smtClean="0"/>
              <a:pPr/>
              <a:t>02/11/2016</a:t>
            </a:fld>
            <a:endParaRPr lang="id-ID"/>
          </a:p>
        </p:txBody>
      </p:sp>
      <p:sp>
        <p:nvSpPr>
          <p:cNvPr id="5" name="Inhaltsplatzhalter 2"/>
          <p:cNvSpPr>
            <a:spLocks noGrp="1"/>
          </p:cNvSpPr>
          <p:nvPr>
            <p:ph idx="1" hasCustomPrompt="1"/>
          </p:nvPr>
        </p:nvSpPr>
        <p:spPr>
          <a:xfrm>
            <a:off x="799544" y="2699600"/>
            <a:ext cx="9089550" cy="4208200"/>
          </a:xfrm>
        </p:spPr>
        <p:txBody>
          <a:bodyPr/>
          <a:lstStyle>
            <a:lvl1pPr>
              <a:defRPr sz="1985"/>
            </a:lvl1pPr>
            <a:lvl2pPr>
              <a:defRPr sz="1985"/>
            </a:lvl2pPr>
            <a:lvl3pPr>
              <a:defRPr sz="1985"/>
            </a:lvl3pPr>
            <a:lvl4pPr>
              <a:defRPr sz="1985"/>
            </a:lvl4pPr>
            <a:lvl5pPr>
              <a:defRPr sz="1985"/>
            </a:lvl5pPr>
          </a:lstStyle>
          <a:p>
            <a:pPr lvl="0"/>
            <a:r>
              <a:rPr lang="en-GB" noProof="0" dirty="0" smtClean="0"/>
              <a:t>First layer</a:t>
            </a:r>
          </a:p>
          <a:p>
            <a:pPr lvl="1"/>
            <a:r>
              <a:rPr lang="en-GB" noProof="0" dirty="0" smtClean="0"/>
              <a:t>Second layer</a:t>
            </a:r>
          </a:p>
          <a:p>
            <a:pPr lvl="2"/>
            <a:r>
              <a:rPr lang="en-GB" noProof="0" dirty="0" smtClean="0"/>
              <a:t>Third layer</a:t>
            </a:r>
          </a:p>
          <a:p>
            <a:pPr lvl="3"/>
            <a:r>
              <a:rPr lang="en-GB" noProof="0" dirty="0" smtClean="0"/>
              <a:t>Fourth layer</a:t>
            </a:r>
          </a:p>
        </p:txBody>
      </p:sp>
    </p:spTree>
    <p:extLst>
      <p:ext uri="{BB962C8B-B14F-4D97-AF65-F5344CB8AC3E}">
        <p14:creationId xmlns:p14="http://schemas.microsoft.com/office/powerpoint/2010/main" val="2790141613"/>
      </p:ext>
    </p:extLst>
  </p:cSld>
  <p:clrMapOvr>
    <a:masterClrMapping/>
  </p:clrMapOvr>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headline, bulletpoints">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smtClean="0"/>
              <a:t>Click to edit Master title style</a:t>
            </a:r>
            <a:endParaRPr lang="de-DE" noProof="0" dirty="0"/>
          </a:p>
        </p:txBody>
      </p:sp>
      <p:sp>
        <p:nvSpPr>
          <p:cNvPr id="5" name="Inhaltsplatzhalter 2"/>
          <p:cNvSpPr>
            <a:spLocks noGrp="1"/>
          </p:cNvSpPr>
          <p:nvPr>
            <p:ph idx="1"/>
          </p:nvPr>
        </p:nvSpPr>
        <p:spPr>
          <a:xfrm>
            <a:off x="799544" y="2699600"/>
            <a:ext cx="9089550" cy="4208200"/>
          </a:xfrm>
        </p:spPr>
        <p:txBody>
          <a:bodyPr/>
          <a:lstStyle>
            <a:lvl1pPr>
              <a:defRPr sz="1985"/>
            </a:lvl1pPr>
            <a:lvl2pPr>
              <a:defRPr sz="1985"/>
            </a:lvl2pPr>
            <a:lvl3pPr>
              <a:defRPr sz="1985"/>
            </a:lvl3pPr>
            <a:lvl4pPr>
              <a:defRPr sz="1985"/>
            </a:lvl4pPr>
            <a:lvl5pPr>
              <a:defRPr sz="1985"/>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p:txBody>
      </p:sp>
      <p:sp>
        <p:nvSpPr>
          <p:cNvPr id="4" name="Rectangle 25"/>
          <p:cNvSpPr>
            <a:spLocks noGrp="1" noChangeArrowheads="1"/>
          </p:cNvSpPr>
          <p:nvPr>
            <p:ph type="ftr" sz="quarter" idx="10"/>
          </p:nvPr>
        </p:nvSpPr>
        <p:spPr>
          <a:ln/>
        </p:spPr>
        <p:txBody>
          <a:bodyPr/>
          <a:lstStyle>
            <a:lvl1pPr>
              <a:defRPr/>
            </a:lvl1pPr>
          </a:lstStyle>
          <a:p>
            <a:pPr>
              <a:defRPr/>
            </a:pPr>
            <a:endParaRPr lang="id-ID"/>
          </a:p>
        </p:txBody>
      </p:sp>
      <p:sp>
        <p:nvSpPr>
          <p:cNvPr id="6" name="Rectangle 17"/>
          <p:cNvSpPr>
            <a:spLocks noGrp="1" noChangeArrowheads="1"/>
          </p:cNvSpPr>
          <p:nvPr>
            <p:ph type="dt" sz="half" idx="11"/>
          </p:nvPr>
        </p:nvSpPr>
        <p:spPr>
          <a:ln/>
        </p:spPr>
        <p:txBody>
          <a:bodyPr/>
          <a:lstStyle>
            <a:lvl1pPr>
              <a:defRPr/>
            </a:lvl1pPr>
          </a:lstStyle>
          <a:p>
            <a:pPr>
              <a:defRPr/>
            </a:pPr>
            <a:fld id="{5CAFDC6B-1AD5-421E-9750-D7A134130D4D}" type="datetimeFigureOut">
              <a:rPr lang="id-ID"/>
              <a:pPr>
                <a:defRPr/>
              </a:pPr>
              <a:t>02/11/2016</a:t>
            </a:fld>
            <a:endParaRPr lang="id-ID"/>
          </a:p>
        </p:txBody>
      </p:sp>
    </p:spTree>
    <p:extLst>
      <p:ext uri="{BB962C8B-B14F-4D97-AF65-F5344CB8AC3E}">
        <p14:creationId xmlns:p14="http://schemas.microsoft.com/office/powerpoint/2010/main" val="3951074471"/>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headline, subhead, bulletpoints">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smtClean="0"/>
              <a:t>Click to edit Master title style</a:t>
            </a:r>
            <a:endParaRPr lang="de-DE" noProof="0" dirty="0"/>
          </a:p>
        </p:txBody>
      </p:sp>
      <p:sp>
        <p:nvSpPr>
          <p:cNvPr id="7" name="Inhaltsplatzhalter 2"/>
          <p:cNvSpPr>
            <a:spLocks noGrp="1"/>
          </p:cNvSpPr>
          <p:nvPr>
            <p:ph idx="1"/>
          </p:nvPr>
        </p:nvSpPr>
        <p:spPr>
          <a:xfrm>
            <a:off x="799544" y="2699600"/>
            <a:ext cx="9089550" cy="4208200"/>
          </a:xfrm>
        </p:spPr>
        <p:txBody>
          <a:bodyPr/>
          <a:lstStyle>
            <a:lvl1pPr marL="0" marR="0" indent="0" algn="l" defTabSz="1008400" rtl="0" eaLnBrk="1" fontAlgn="base" latinLnBrk="0" hangingPunct="1">
              <a:lnSpc>
                <a:spcPct val="100000"/>
              </a:lnSpc>
              <a:spcBef>
                <a:spcPts val="441"/>
              </a:spcBef>
              <a:spcAft>
                <a:spcPts val="882"/>
              </a:spcAft>
              <a:buClr>
                <a:srgbClr val="C80F0F"/>
              </a:buClr>
              <a:buSzTx/>
              <a:buFontTx/>
              <a:buNone/>
              <a:tabLst>
                <a:tab pos="2415959" algn="l"/>
              </a:tabLst>
              <a:defRPr sz="1985" baseline="0"/>
            </a:lvl1pPr>
            <a:lvl2pPr marL="397008" indent="-397008">
              <a:buClr>
                <a:srgbClr val="C80F0F"/>
              </a:buClr>
              <a:buFont typeface="Arial" pitchFamily="34" charset="0"/>
              <a:buChar char="•"/>
              <a:defRPr sz="1985"/>
            </a:lvl2pPr>
            <a:lvl3pPr marL="794016">
              <a:defRPr sz="1985"/>
            </a:lvl3pPr>
            <a:lvl4pPr marL="1191024">
              <a:defRPr sz="1985" baseline="0"/>
            </a:lvl4pPr>
            <a:lvl5pPr marL="1588032">
              <a:defRPr sz="1985" baseline="0"/>
            </a:lvl5pPr>
            <a:lvl6pPr marL="1985040">
              <a:defRPr baseline="0"/>
            </a:lvl6pPr>
            <a:lvl7pPr marL="2382048">
              <a:defRPr baseline="0"/>
            </a:lvl7pPr>
            <a:lvl8pPr marL="2779056">
              <a:defRPr baseline="0"/>
            </a:lvl8pPr>
            <a:lvl9pPr marL="3176064">
              <a:defRPr/>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p:txBody>
      </p:sp>
      <p:sp>
        <p:nvSpPr>
          <p:cNvPr id="4" name="Rectangle 25"/>
          <p:cNvSpPr>
            <a:spLocks noGrp="1" noChangeArrowheads="1"/>
          </p:cNvSpPr>
          <p:nvPr>
            <p:ph type="ftr" sz="quarter" idx="10"/>
          </p:nvPr>
        </p:nvSpPr>
        <p:spPr>
          <a:ln/>
        </p:spPr>
        <p:txBody>
          <a:bodyPr/>
          <a:lstStyle>
            <a:lvl1pPr>
              <a:defRPr/>
            </a:lvl1pPr>
          </a:lstStyle>
          <a:p>
            <a:pPr>
              <a:defRPr/>
            </a:pPr>
            <a:endParaRPr lang="id-ID"/>
          </a:p>
        </p:txBody>
      </p:sp>
      <p:sp>
        <p:nvSpPr>
          <p:cNvPr id="5" name="Rectangle 17"/>
          <p:cNvSpPr>
            <a:spLocks noGrp="1" noChangeArrowheads="1"/>
          </p:cNvSpPr>
          <p:nvPr>
            <p:ph type="dt" sz="half" idx="11"/>
          </p:nvPr>
        </p:nvSpPr>
        <p:spPr>
          <a:ln/>
        </p:spPr>
        <p:txBody>
          <a:bodyPr/>
          <a:lstStyle>
            <a:lvl1pPr>
              <a:defRPr/>
            </a:lvl1pPr>
          </a:lstStyle>
          <a:p>
            <a:pPr>
              <a:defRPr/>
            </a:pPr>
            <a:fld id="{4851FA01-859C-4616-AF67-8565A398C35C}" type="datetimeFigureOut">
              <a:rPr lang="id-ID"/>
              <a:pPr>
                <a:defRPr/>
              </a:pPr>
              <a:t>02/11/2016</a:t>
            </a:fld>
            <a:endParaRPr lang="id-ID"/>
          </a:p>
        </p:txBody>
      </p:sp>
    </p:spTree>
    <p:extLst>
      <p:ext uri="{BB962C8B-B14F-4D97-AF65-F5344CB8AC3E}">
        <p14:creationId xmlns:p14="http://schemas.microsoft.com/office/powerpoint/2010/main" val="1968178762"/>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headline, subhead, bulletpoints, imag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en-US" noProof="0" smtClean="0"/>
              <a:t>Click to edit Master title style</a:t>
            </a:r>
            <a:endParaRPr lang="en-GB" noProof="0" dirty="0"/>
          </a:p>
        </p:txBody>
      </p:sp>
      <p:sp>
        <p:nvSpPr>
          <p:cNvPr id="7" name="Inhaltsplatzhalter 2"/>
          <p:cNvSpPr>
            <a:spLocks noGrp="1"/>
          </p:cNvSpPr>
          <p:nvPr>
            <p:ph idx="1"/>
          </p:nvPr>
        </p:nvSpPr>
        <p:spPr>
          <a:xfrm>
            <a:off x="799544" y="2699600"/>
            <a:ext cx="6733000" cy="4208200"/>
          </a:xfrm>
        </p:spPr>
        <p:txBody>
          <a:bodyPr/>
          <a:lstStyle>
            <a:lvl1pPr marL="0" marR="0" indent="0" algn="l" defTabSz="1008400" rtl="0" eaLnBrk="1" fontAlgn="base" latinLnBrk="0" hangingPunct="1">
              <a:lnSpc>
                <a:spcPct val="100000"/>
              </a:lnSpc>
              <a:spcBef>
                <a:spcPts val="441"/>
              </a:spcBef>
              <a:spcAft>
                <a:spcPts val="882"/>
              </a:spcAft>
              <a:buClr>
                <a:srgbClr val="C80F0F"/>
              </a:buClr>
              <a:buSzTx/>
              <a:buFontTx/>
              <a:buNone/>
              <a:tabLst>
                <a:tab pos="2415959" algn="l"/>
              </a:tabLst>
              <a:defRPr sz="1985" baseline="0"/>
            </a:lvl1pPr>
            <a:lvl2pPr marL="397008" indent="-397008">
              <a:buClr>
                <a:srgbClr val="C80F0F"/>
              </a:buClr>
              <a:buFont typeface="Arial" pitchFamily="34" charset="0"/>
              <a:buChar char="•"/>
              <a:defRPr sz="1985"/>
            </a:lvl2pPr>
            <a:lvl3pPr marL="794016">
              <a:defRPr sz="1985"/>
            </a:lvl3pPr>
            <a:lvl4pPr marL="1191024">
              <a:defRPr sz="1985" baseline="0"/>
            </a:lvl4pPr>
            <a:lvl5pPr marL="1588032">
              <a:defRPr sz="1985" baseline="0"/>
            </a:lvl5pPr>
            <a:lvl6pPr marL="1985040">
              <a:defRPr baseline="0"/>
            </a:lvl6pPr>
            <a:lvl7pPr marL="2382048">
              <a:defRPr baseline="0"/>
            </a:lvl7pPr>
            <a:lvl8pPr marL="2779056">
              <a:defRPr baseline="0"/>
            </a:lvl8pPr>
            <a:lvl9pPr marL="3176064">
              <a:defRPr/>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p:txBody>
      </p:sp>
      <p:sp>
        <p:nvSpPr>
          <p:cNvPr id="6" name="Bildplatzhalter 2"/>
          <p:cNvSpPr>
            <a:spLocks noGrp="1"/>
          </p:cNvSpPr>
          <p:nvPr>
            <p:ph type="pic" idx="12"/>
          </p:nvPr>
        </p:nvSpPr>
        <p:spPr>
          <a:xfrm>
            <a:off x="7932316" y="2699601"/>
            <a:ext cx="2756322" cy="2262900"/>
          </a:xfrm>
        </p:spPr>
        <p:txBody>
          <a:bodyPr/>
          <a:lstStyle>
            <a:lvl1pPr marL="0" indent="0">
              <a:buNone/>
              <a:defRPr sz="1985"/>
            </a:lvl1pPr>
            <a:lvl2pPr marL="504200" indent="0">
              <a:buNone/>
              <a:defRPr sz="3088"/>
            </a:lvl2pPr>
            <a:lvl3pPr marL="1008400" indent="0">
              <a:buNone/>
              <a:defRPr sz="2647"/>
            </a:lvl3pPr>
            <a:lvl4pPr marL="1512600" indent="0">
              <a:buNone/>
              <a:defRPr sz="2206"/>
            </a:lvl4pPr>
            <a:lvl5pPr marL="2016801" indent="0">
              <a:buNone/>
              <a:defRPr sz="2206"/>
            </a:lvl5pPr>
            <a:lvl6pPr marL="2521001" indent="0">
              <a:buNone/>
              <a:defRPr sz="2206"/>
            </a:lvl6pPr>
            <a:lvl7pPr marL="3025201" indent="0">
              <a:buNone/>
              <a:defRPr sz="2206"/>
            </a:lvl7pPr>
            <a:lvl8pPr marL="3529401" indent="0">
              <a:buNone/>
              <a:defRPr sz="2206"/>
            </a:lvl8pPr>
            <a:lvl9pPr marL="4033601" indent="0">
              <a:buNone/>
              <a:defRPr sz="2206"/>
            </a:lvl9pPr>
          </a:lstStyle>
          <a:p>
            <a:pPr lvl="0"/>
            <a:r>
              <a:rPr lang="en-US" noProof="0" smtClean="0"/>
              <a:t>Click icon to add picture</a:t>
            </a:r>
            <a:endParaRPr lang="en-GB" noProof="0" dirty="0" smtClean="0"/>
          </a:p>
        </p:txBody>
      </p:sp>
      <p:sp>
        <p:nvSpPr>
          <p:cNvPr id="5" name="Rectangle 25"/>
          <p:cNvSpPr>
            <a:spLocks noGrp="1" noChangeArrowheads="1"/>
          </p:cNvSpPr>
          <p:nvPr>
            <p:ph type="ftr" sz="quarter" idx="13"/>
          </p:nvPr>
        </p:nvSpPr>
        <p:spPr>
          <a:ln/>
        </p:spPr>
        <p:txBody>
          <a:bodyPr/>
          <a:lstStyle>
            <a:lvl1pPr>
              <a:defRPr/>
            </a:lvl1pPr>
          </a:lstStyle>
          <a:p>
            <a:pPr>
              <a:defRPr/>
            </a:pPr>
            <a:endParaRPr lang="id-ID"/>
          </a:p>
        </p:txBody>
      </p:sp>
      <p:sp>
        <p:nvSpPr>
          <p:cNvPr id="8" name="Rectangle 17"/>
          <p:cNvSpPr>
            <a:spLocks noGrp="1" noChangeArrowheads="1"/>
          </p:cNvSpPr>
          <p:nvPr>
            <p:ph type="dt" sz="half" idx="14"/>
          </p:nvPr>
        </p:nvSpPr>
        <p:spPr>
          <a:ln/>
        </p:spPr>
        <p:txBody>
          <a:bodyPr/>
          <a:lstStyle>
            <a:lvl1pPr>
              <a:defRPr/>
            </a:lvl1pPr>
          </a:lstStyle>
          <a:p>
            <a:pPr>
              <a:defRPr/>
            </a:pPr>
            <a:fld id="{C2704711-F221-40A9-AF7D-74C9C6406533}" type="datetimeFigureOut">
              <a:rPr lang="id-ID"/>
              <a:pPr>
                <a:defRPr/>
              </a:pPr>
              <a:t>02/11/2016</a:t>
            </a:fld>
            <a:endParaRPr lang="id-ID"/>
          </a:p>
        </p:txBody>
      </p:sp>
    </p:spTree>
    <p:extLst>
      <p:ext uri="{BB962C8B-B14F-4D97-AF65-F5344CB8AC3E}">
        <p14:creationId xmlns:p14="http://schemas.microsoft.com/office/powerpoint/2010/main" val="544527758"/>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headline, subhead, bulletpoints, big imag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smtClean="0"/>
              <a:t>Click to edit Master title style</a:t>
            </a:r>
            <a:endParaRPr lang="de-DE" noProof="0" dirty="0"/>
          </a:p>
        </p:txBody>
      </p:sp>
      <p:sp>
        <p:nvSpPr>
          <p:cNvPr id="7" name="Inhaltsplatzhalter 2"/>
          <p:cNvSpPr>
            <a:spLocks noGrp="1"/>
          </p:cNvSpPr>
          <p:nvPr>
            <p:ph idx="1"/>
          </p:nvPr>
        </p:nvSpPr>
        <p:spPr>
          <a:xfrm>
            <a:off x="799544" y="2699600"/>
            <a:ext cx="6733000" cy="4208200"/>
          </a:xfrm>
        </p:spPr>
        <p:txBody>
          <a:bodyPr/>
          <a:lstStyle>
            <a:lvl1pPr marL="0" marR="0" indent="0" algn="l" defTabSz="1008400" rtl="0" eaLnBrk="1" fontAlgn="base" latinLnBrk="0" hangingPunct="1">
              <a:lnSpc>
                <a:spcPct val="100000"/>
              </a:lnSpc>
              <a:spcBef>
                <a:spcPts val="441"/>
              </a:spcBef>
              <a:spcAft>
                <a:spcPts val="882"/>
              </a:spcAft>
              <a:buClr>
                <a:srgbClr val="C80F0F"/>
              </a:buClr>
              <a:buSzTx/>
              <a:buFontTx/>
              <a:buNone/>
              <a:tabLst>
                <a:tab pos="2415959" algn="l"/>
              </a:tabLst>
              <a:defRPr sz="1985" baseline="0"/>
            </a:lvl1pPr>
            <a:lvl2pPr marL="397008" indent="-397008">
              <a:buClr>
                <a:srgbClr val="C80F0F"/>
              </a:buClr>
              <a:buFont typeface="Arial" pitchFamily="34" charset="0"/>
              <a:buChar char="•"/>
              <a:defRPr sz="1985"/>
            </a:lvl2pPr>
            <a:lvl3pPr marL="794016">
              <a:defRPr sz="1985"/>
            </a:lvl3pPr>
            <a:lvl4pPr marL="1191024">
              <a:defRPr sz="1985" baseline="0"/>
            </a:lvl4pPr>
            <a:lvl5pPr marL="1588032">
              <a:defRPr sz="1985" baseline="0"/>
            </a:lvl5pPr>
            <a:lvl6pPr marL="1985040">
              <a:defRPr baseline="0"/>
            </a:lvl6pPr>
            <a:lvl7pPr marL="2382048">
              <a:defRPr baseline="0"/>
            </a:lvl7pPr>
            <a:lvl8pPr marL="2779056">
              <a:defRPr baseline="0"/>
            </a:lvl8pPr>
            <a:lvl9pPr marL="3176064">
              <a:defRPr/>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p:txBody>
      </p:sp>
      <p:sp>
        <p:nvSpPr>
          <p:cNvPr id="8" name="Bildplatzhalter 2"/>
          <p:cNvSpPr>
            <a:spLocks noGrp="1"/>
          </p:cNvSpPr>
          <p:nvPr>
            <p:ph type="pic" idx="12"/>
          </p:nvPr>
        </p:nvSpPr>
        <p:spPr>
          <a:xfrm>
            <a:off x="7932316" y="2699601"/>
            <a:ext cx="2756322" cy="3692100"/>
          </a:xfrm>
        </p:spPr>
        <p:txBody>
          <a:bodyPr/>
          <a:lstStyle>
            <a:lvl1pPr marL="0" indent="0">
              <a:buNone/>
              <a:defRPr sz="1985"/>
            </a:lvl1pPr>
            <a:lvl2pPr marL="504200" indent="0">
              <a:buNone/>
              <a:defRPr sz="3088"/>
            </a:lvl2pPr>
            <a:lvl3pPr marL="1008400" indent="0">
              <a:buNone/>
              <a:defRPr sz="2647"/>
            </a:lvl3pPr>
            <a:lvl4pPr marL="1512600" indent="0">
              <a:buNone/>
              <a:defRPr sz="2206"/>
            </a:lvl4pPr>
            <a:lvl5pPr marL="2016801" indent="0">
              <a:buNone/>
              <a:defRPr sz="2206"/>
            </a:lvl5pPr>
            <a:lvl6pPr marL="2521001" indent="0">
              <a:buNone/>
              <a:defRPr sz="2206"/>
            </a:lvl6pPr>
            <a:lvl7pPr marL="3025201" indent="0">
              <a:buNone/>
              <a:defRPr sz="2206"/>
            </a:lvl7pPr>
            <a:lvl8pPr marL="3529401" indent="0">
              <a:buNone/>
              <a:defRPr sz="2206"/>
            </a:lvl8pPr>
            <a:lvl9pPr marL="4033601" indent="0">
              <a:buNone/>
              <a:defRPr sz="2206"/>
            </a:lvl9pPr>
          </a:lstStyle>
          <a:p>
            <a:pPr lvl="0"/>
            <a:r>
              <a:rPr lang="en-US" noProof="0" smtClean="0"/>
              <a:t>Click icon to add picture</a:t>
            </a:r>
            <a:endParaRPr lang="en-GB" noProof="0" dirty="0" smtClean="0"/>
          </a:p>
        </p:txBody>
      </p:sp>
      <p:sp>
        <p:nvSpPr>
          <p:cNvPr id="5" name="Rectangle 25"/>
          <p:cNvSpPr>
            <a:spLocks noGrp="1" noChangeArrowheads="1"/>
          </p:cNvSpPr>
          <p:nvPr>
            <p:ph type="ftr" sz="quarter" idx="13"/>
          </p:nvPr>
        </p:nvSpPr>
        <p:spPr>
          <a:ln/>
        </p:spPr>
        <p:txBody>
          <a:bodyPr/>
          <a:lstStyle>
            <a:lvl1pPr>
              <a:defRPr/>
            </a:lvl1pPr>
          </a:lstStyle>
          <a:p>
            <a:pPr>
              <a:defRPr/>
            </a:pPr>
            <a:endParaRPr lang="id-ID"/>
          </a:p>
        </p:txBody>
      </p:sp>
      <p:sp>
        <p:nvSpPr>
          <p:cNvPr id="6" name="Rectangle 17"/>
          <p:cNvSpPr>
            <a:spLocks noGrp="1" noChangeArrowheads="1"/>
          </p:cNvSpPr>
          <p:nvPr>
            <p:ph type="dt" sz="half" idx="14"/>
          </p:nvPr>
        </p:nvSpPr>
        <p:spPr>
          <a:ln/>
        </p:spPr>
        <p:txBody>
          <a:bodyPr/>
          <a:lstStyle>
            <a:lvl1pPr>
              <a:defRPr/>
            </a:lvl1pPr>
          </a:lstStyle>
          <a:p>
            <a:pPr>
              <a:defRPr/>
            </a:pPr>
            <a:fld id="{34EDEB3D-2487-4A74-B9BC-14F72765CF7F}" type="datetimeFigureOut">
              <a:rPr lang="id-ID"/>
              <a:pPr>
                <a:defRPr/>
              </a:pPr>
              <a:t>02/11/2016</a:t>
            </a:fld>
            <a:endParaRPr lang="id-ID"/>
          </a:p>
        </p:txBody>
      </p:sp>
    </p:spTree>
    <p:extLst>
      <p:ext uri="{BB962C8B-B14F-4D97-AF65-F5344CB8AC3E}">
        <p14:creationId xmlns:p14="http://schemas.microsoft.com/office/powerpoint/2010/main" val="1301523525"/>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headline, 2 columns, subheadline, bulletpoints">
    <p:spTree>
      <p:nvGrpSpPr>
        <p:cNvPr id="1" name=""/>
        <p:cNvGrpSpPr/>
        <p:nvPr/>
      </p:nvGrpSpPr>
      <p:grpSpPr>
        <a:xfrm>
          <a:off x="0" y="0"/>
          <a:ext cx="0" cy="0"/>
          <a:chOff x="0" y="0"/>
          <a:chExt cx="0" cy="0"/>
        </a:xfrm>
      </p:grpSpPr>
      <p:sp>
        <p:nvSpPr>
          <p:cNvPr id="2" name="Titel 1"/>
          <p:cNvSpPr>
            <a:spLocks noGrp="1"/>
          </p:cNvSpPr>
          <p:nvPr>
            <p:ph type="title"/>
          </p:nvPr>
        </p:nvSpPr>
        <p:spPr>
          <a:xfrm>
            <a:off x="799544" y="1635640"/>
            <a:ext cx="9089550" cy="681437"/>
          </a:xfrm>
        </p:spPr>
        <p:txBody>
          <a:bodyPr/>
          <a:lstStyle/>
          <a:p>
            <a:r>
              <a:rPr lang="en-US" noProof="0" smtClean="0"/>
              <a:t>Click to edit Master title style</a:t>
            </a:r>
            <a:endParaRPr lang="de-DE" noProof="0" dirty="0"/>
          </a:p>
        </p:txBody>
      </p:sp>
      <p:sp>
        <p:nvSpPr>
          <p:cNvPr id="7" name="Inhaltsplatzhalter 2"/>
          <p:cNvSpPr>
            <a:spLocks noGrp="1"/>
          </p:cNvSpPr>
          <p:nvPr>
            <p:ph idx="1"/>
          </p:nvPr>
        </p:nvSpPr>
        <p:spPr>
          <a:xfrm>
            <a:off x="799544" y="2699600"/>
            <a:ext cx="4418531" cy="4208200"/>
          </a:xfrm>
        </p:spPr>
        <p:txBody>
          <a:bodyPr/>
          <a:lstStyle>
            <a:lvl1pPr marL="0" marR="0" indent="0" algn="l" defTabSz="1008400" rtl="0" eaLnBrk="1" fontAlgn="base" latinLnBrk="0" hangingPunct="1">
              <a:lnSpc>
                <a:spcPct val="100000"/>
              </a:lnSpc>
              <a:spcBef>
                <a:spcPts val="441"/>
              </a:spcBef>
              <a:spcAft>
                <a:spcPts val="882"/>
              </a:spcAft>
              <a:buClr>
                <a:srgbClr val="C80F0F"/>
              </a:buClr>
              <a:buSzTx/>
              <a:buFontTx/>
              <a:buNone/>
              <a:tabLst>
                <a:tab pos="2415959" algn="l"/>
              </a:tabLst>
              <a:defRPr sz="1985" baseline="0"/>
            </a:lvl1pPr>
            <a:lvl2pPr marL="397008" indent="-397008">
              <a:buClr>
                <a:srgbClr val="C80F0F"/>
              </a:buClr>
              <a:buFont typeface="Arial" pitchFamily="34" charset="0"/>
              <a:buChar char="•"/>
              <a:defRPr sz="1985"/>
            </a:lvl2pPr>
            <a:lvl3pPr marL="794016">
              <a:defRPr sz="1985"/>
            </a:lvl3pPr>
            <a:lvl4pPr marL="1191024">
              <a:defRPr sz="1985" baseline="0"/>
            </a:lvl4pPr>
            <a:lvl5pPr marL="1588032">
              <a:defRPr sz="1985" baseline="0"/>
            </a:lvl5pPr>
            <a:lvl6pPr marL="1985040">
              <a:defRPr baseline="0"/>
            </a:lvl6pPr>
            <a:lvl7pPr marL="2382048">
              <a:defRPr baseline="0"/>
            </a:lvl7pPr>
            <a:lvl8pPr marL="2779056">
              <a:defRPr baseline="0"/>
            </a:lvl8pPr>
            <a:lvl9pPr marL="3176064">
              <a:defRPr/>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p:txBody>
      </p:sp>
      <p:sp>
        <p:nvSpPr>
          <p:cNvPr id="8" name="Inhaltsplatzhalter 2"/>
          <p:cNvSpPr>
            <a:spLocks noGrp="1"/>
          </p:cNvSpPr>
          <p:nvPr>
            <p:ph idx="12"/>
          </p:nvPr>
        </p:nvSpPr>
        <p:spPr>
          <a:xfrm>
            <a:off x="5470563" y="2699600"/>
            <a:ext cx="4418531" cy="4208200"/>
          </a:xfrm>
        </p:spPr>
        <p:txBody>
          <a:bodyPr/>
          <a:lstStyle>
            <a:lvl1pPr marL="0" marR="0" indent="0" algn="l" defTabSz="1008400" rtl="0" eaLnBrk="1" fontAlgn="base" latinLnBrk="0" hangingPunct="1">
              <a:lnSpc>
                <a:spcPct val="100000"/>
              </a:lnSpc>
              <a:spcBef>
                <a:spcPts val="441"/>
              </a:spcBef>
              <a:spcAft>
                <a:spcPts val="882"/>
              </a:spcAft>
              <a:buClr>
                <a:srgbClr val="C80F0F"/>
              </a:buClr>
              <a:buSzTx/>
              <a:buFontTx/>
              <a:buNone/>
              <a:tabLst>
                <a:tab pos="2415959" algn="l"/>
              </a:tabLst>
              <a:defRPr sz="1985" baseline="0"/>
            </a:lvl1pPr>
            <a:lvl2pPr marL="397008" indent="-397008">
              <a:buClr>
                <a:srgbClr val="C80F0F"/>
              </a:buClr>
              <a:buFont typeface="Arial" pitchFamily="34" charset="0"/>
              <a:buChar char="•"/>
              <a:defRPr sz="1985"/>
            </a:lvl2pPr>
            <a:lvl3pPr marL="794016">
              <a:defRPr sz="1985"/>
            </a:lvl3pPr>
            <a:lvl4pPr marL="1191024">
              <a:defRPr sz="1985" baseline="0"/>
            </a:lvl4pPr>
            <a:lvl5pPr marL="1588032">
              <a:defRPr sz="1985" baseline="0"/>
            </a:lvl5pPr>
            <a:lvl6pPr marL="1985040">
              <a:defRPr baseline="0"/>
            </a:lvl6pPr>
            <a:lvl7pPr marL="2382048">
              <a:defRPr baseline="0"/>
            </a:lvl7pPr>
            <a:lvl8pPr marL="2779056">
              <a:defRPr baseline="0"/>
            </a:lvl8pPr>
            <a:lvl9pPr marL="3176064">
              <a:defRPr/>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p:txBody>
      </p:sp>
      <p:sp>
        <p:nvSpPr>
          <p:cNvPr id="5" name="Rectangle 25"/>
          <p:cNvSpPr>
            <a:spLocks noGrp="1" noChangeArrowheads="1"/>
          </p:cNvSpPr>
          <p:nvPr>
            <p:ph type="ftr" sz="quarter" idx="13"/>
          </p:nvPr>
        </p:nvSpPr>
        <p:spPr>
          <a:ln/>
        </p:spPr>
        <p:txBody>
          <a:bodyPr/>
          <a:lstStyle>
            <a:lvl1pPr>
              <a:defRPr/>
            </a:lvl1pPr>
          </a:lstStyle>
          <a:p>
            <a:pPr>
              <a:defRPr/>
            </a:pPr>
            <a:endParaRPr lang="id-ID"/>
          </a:p>
        </p:txBody>
      </p:sp>
      <p:sp>
        <p:nvSpPr>
          <p:cNvPr id="6" name="Rectangle 17"/>
          <p:cNvSpPr>
            <a:spLocks noGrp="1" noChangeArrowheads="1"/>
          </p:cNvSpPr>
          <p:nvPr>
            <p:ph type="dt" sz="half" idx="14"/>
          </p:nvPr>
        </p:nvSpPr>
        <p:spPr>
          <a:ln/>
        </p:spPr>
        <p:txBody>
          <a:bodyPr/>
          <a:lstStyle>
            <a:lvl1pPr>
              <a:defRPr/>
            </a:lvl1pPr>
          </a:lstStyle>
          <a:p>
            <a:pPr>
              <a:defRPr/>
            </a:pPr>
            <a:fld id="{68C1D2A6-B75A-4A32-A8C3-52A6AD433324}" type="datetimeFigureOut">
              <a:rPr lang="id-ID"/>
              <a:pPr>
                <a:defRPr/>
              </a:pPr>
              <a:t>02/11/2016</a:t>
            </a:fld>
            <a:endParaRPr lang="id-ID"/>
          </a:p>
        </p:txBody>
      </p:sp>
    </p:spTree>
    <p:extLst>
      <p:ext uri="{BB962C8B-B14F-4D97-AF65-F5344CB8AC3E}">
        <p14:creationId xmlns:p14="http://schemas.microsoft.com/office/powerpoint/2010/main" val="656939754"/>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headline, 2 columns, bulletpoints">
    <p:spTree>
      <p:nvGrpSpPr>
        <p:cNvPr id="1" name=""/>
        <p:cNvGrpSpPr/>
        <p:nvPr/>
      </p:nvGrpSpPr>
      <p:grpSpPr>
        <a:xfrm>
          <a:off x="0" y="0"/>
          <a:ext cx="0" cy="0"/>
          <a:chOff x="0" y="0"/>
          <a:chExt cx="0" cy="0"/>
        </a:xfrm>
      </p:grpSpPr>
      <p:sp>
        <p:nvSpPr>
          <p:cNvPr id="2" name="Titel 1"/>
          <p:cNvSpPr>
            <a:spLocks noGrp="1"/>
          </p:cNvSpPr>
          <p:nvPr>
            <p:ph type="title"/>
          </p:nvPr>
        </p:nvSpPr>
        <p:spPr>
          <a:xfrm>
            <a:off x="799544" y="1635640"/>
            <a:ext cx="9089550" cy="681437"/>
          </a:xfrm>
        </p:spPr>
        <p:txBody>
          <a:bodyPr/>
          <a:lstStyle/>
          <a:p>
            <a:r>
              <a:rPr lang="en-US" noProof="0" smtClean="0"/>
              <a:t>Click to edit Master title style</a:t>
            </a:r>
            <a:endParaRPr lang="de-DE" noProof="0" dirty="0"/>
          </a:p>
        </p:txBody>
      </p:sp>
      <p:sp>
        <p:nvSpPr>
          <p:cNvPr id="9" name="Inhaltsplatzhalter 2"/>
          <p:cNvSpPr>
            <a:spLocks noGrp="1"/>
          </p:cNvSpPr>
          <p:nvPr>
            <p:ph idx="1"/>
          </p:nvPr>
        </p:nvSpPr>
        <p:spPr>
          <a:xfrm>
            <a:off x="799543" y="2699600"/>
            <a:ext cx="4418531" cy="4208200"/>
          </a:xfrm>
        </p:spPr>
        <p:txBody>
          <a:bodyPr/>
          <a:lstStyle>
            <a:lvl1pPr>
              <a:defRPr sz="1985"/>
            </a:lvl1pPr>
            <a:lvl2pPr>
              <a:defRPr sz="1985"/>
            </a:lvl2pPr>
            <a:lvl3pPr>
              <a:defRPr sz="1985"/>
            </a:lvl3pPr>
            <a:lvl4pPr>
              <a:defRPr sz="1985"/>
            </a:lvl4pPr>
            <a:lvl5pPr>
              <a:defRPr sz="1985"/>
            </a:lvl5pPr>
          </a:lstStyle>
          <a:p>
            <a:pPr lvl="0"/>
            <a:r>
              <a:rPr lang="en-US" noProof="0" smtClean="0"/>
              <a:t>Click to edit Master text styles</a:t>
            </a:r>
          </a:p>
          <a:p>
            <a:pPr lvl="1"/>
            <a:r>
              <a:rPr lang="en-US" noProof="0" smtClean="0"/>
              <a:t>Second level</a:t>
            </a:r>
          </a:p>
          <a:p>
            <a:pPr lvl="2"/>
            <a:r>
              <a:rPr lang="en-US" noProof="0" smtClean="0"/>
              <a:t>Third level</a:t>
            </a:r>
          </a:p>
        </p:txBody>
      </p:sp>
      <p:sp>
        <p:nvSpPr>
          <p:cNvPr id="10" name="Inhaltsplatzhalter 2"/>
          <p:cNvSpPr>
            <a:spLocks noGrp="1"/>
          </p:cNvSpPr>
          <p:nvPr>
            <p:ph idx="12"/>
          </p:nvPr>
        </p:nvSpPr>
        <p:spPr>
          <a:xfrm>
            <a:off x="5470563" y="2699600"/>
            <a:ext cx="4418531" cy="4208200"/>
          </a:xfrm>
        </p:spPr>
        <p:txBody>
          <a:bodyPr/>
          <a:lstStyle>
            <a:lvl1pPr>
              <a:defRPr sz="1985"/>
            </a:lvl1pPr>
            <a:lvl2pPr>
              <a:defRPr sz="1985"/>
            </a:lvl2pPr>
            <a:lvl3pPr>
              <a:defRPr sz="1985"/>
            </a:lvl3pPr>
            <a:lvl4pPr>
              <a:defRPr sz="1985"/>
            </a:lvl4pPr>
            <a:lvl5pPr>
              <a:defRPr sz="1985"/>
            </a:lvl5pPr>
          </a:lstStyle>
          <a:p>
            <a:pPr lvl="0"/>
            <a:r>
              <a:rPr lang="en-US" noProof="0" smtClean="0"/>
              <a:t>Click to edit Master text styles</a:t>
            </a:r>
          </a:p>
          <a:p>
            <a:pPr lvl="1"/>
            <a:r>
              <a:rPr lang="en-US" noProof="0" smtClean="0"/>
              <a:t>Second level</a:t>
            </a:r>
          </a:p>
          <a:p>
            <a:pPr lvl="2"/>
            <a:r>
              <a:rPr lang="en-US" noProof="0" smtClean="0"/>
              <a:t>Third level</a:t>
            </a:r>
          </a:p>
        </p:txBody>
      </p:sp>
      <p:sp>
        <p:nvSpPr>
          <p:cNvPr id="5" name="Rectangle 25"/>
          <p:cNvSpPr>
            <a:spLocks noGrp="1" noChangeArrowheads="1"/>
          </p:cNvSpPr>
          <p:nvPr>
            <p:ph type="ftr" sz="quarter" idx="13"/>
          </p:nvPr>
        </p:nvSpPr>
        <p:spPr>
          <a:ln/>
        </p:spPr>
        <p:txBody>
          <a:bodyPr/>
          <a:lstStyle>
            <a:lvl1pPr>
              <a:defRPr/>
            </a:lvl1pPr>
          </a:lstStyle>
          <a:p>
            <a:pPr>
              <a:defRPr/>
            </a:pPr>
            <a:endParaRPr lang="id-ID"/>
          </a:p>
        </p:txBody>
      </p:sp>
      <p:sp>
        <p:nvSpPr>
          <p:cNvPr id="6" name="Rectangle 17"/>
          <p:cNvSpPr>
            <a:spLocks noGrp="1" noChangeArrowheads="1"/>
          </p:cNvSpPr>
          <p:nvPr>
            <p:ph type="dt" sz="half" idx="14"/>
          </p:nvPr>
        </p:nvSpPr>
        <p:spPr>
          <a:ln/>
        </p:spPr>
        <p:txBody>
          <a:bodyPr/>
          <a:lstStyle>
            <a:lvl1pPr>
              <a:defRPr/>
            </a:lvl1pPr>
          </a:lstStyle>
          <a:p>
            <a:pPr>
              <a:defRPr/>
            </a:pPr>
            <a:fld id="{9B26C727-DE03-4AFC-8D13-288999C44ABC}" type="datetimeFigureOut">
              <a:rPr lang="id-ID"/>
              <a:pPr>
                <a:defRPr/>
              </a:pPr>
              <a:t>02/11/2016</a:t>
            </a:fld>
            <a:endParaRPr lang="id-ID"/>
          </a:p>
        </p:txBody>
      </p:sp>
    </p:spTree>
    <p:extLst>
      <p:ext uri="{BB962C8B-B14F-4D97-AF65-F5344CB8AC3E}">
        <p14:creationId xmlns:p14="http://schemas.microsoft.com/office/powerpoint/2010/main" val="3315871278"/>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01648" y="2349386"/>
            <a:ext cx="9085342" cy="1621111"/>
          </a:xfrm>
        </p:spPr>
        <p:txBody>
          <a:bodyPr/>
          <a:lstStyle/>
          <a:p>
            <a:r>
              <a:rPr lang="en-US" smtClean="0"/>
              <a:t>Click to edit Master title style</a:t>
            </a:r>
            <a:endParaRPr lang="id-ID"/>
          </a:p>
        </p:txBody>
      </p:sp>
      <p:sp>
        <p:nvSpPr>
          <p:cNvPr id="3" name="Subtitle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504200" indent="0" algn="ctr">
              <a:buNone/>
              <a:defRPr>
                <a:solidFill>
                  <a:schemeClr val="tx1">
                    <a:tint val="75000"/>
                  </a:schemeClr>
                </a:solidFill>
              </a:defRPr>
            </a:lvl2pPr>
            <a:lvl3pPr marL="1008400" indent="0" algn="ctr">
              <a:buNone/>
              <a:defRPr>
                <a:solidFill>
                  <a:schemeClr val="tx1">
                    <a:tint val="75000"/>
                  </a:schemeClr>
                </a:solidFill>
              </a:defRPr>
            </a:lvl3pPr>
            <a:lvl4pPr marL="1512600" indent="0" algn="ctr">
              <a:buNone/>
              <a:defRPr>
                <a:solidFill>
                  <a:schemeClr val="tx1">
                    <a:tint val="75000"/>
                  </a:schemeClr>
                </a:solidFill>
              </a:defRPr>
            </a:lvl4pPr>
            <a:lvl5pPr marL="2016801" indent="0" algn="ctr">
              <a:buNone/>
              <a:defRPr>
                <a:solidFill>
                  <a:schemeClr val="tx1">
                    <a:tint val="75000"/>
                  </a:schemeClr>
                </a:solidFill>
              </a:defRPr>
            </a:lvl5pPr>
            <a:lvl6pPr marL="2521001" indent="0" algn="ctr">
              <a:buNone/>
              <a:defRPr>
                <a:solidFill>
                  <a:schemeClr val="tx1">
                    <a:tint val="75000"/>
                  </a:schemeClr>
                </a:solidFill>
              </a:defRPr>
            </a:lvl6pPr>
            <a:lvl7pPr marL="3025201" indent="0" algn="ctr">
              <a:buNone/>
              <a:defRPr>
                <a:solidFill>
                  <a:schemeClr val="tx1">
                    <a:tint val="75000"/>
                  </a:schemeClr>
                </a:solidFill>
              </a:defRPr>
            </a:lvl7pPr>
            <a:lvl8pPr marL="3529401" indent="0" algn="ctr">
              <a:buNone/>
              <a:defRPr>
                <a:solidFill>
                  <a:schemeClr val="tx1">
                    <a:tint val="75000"/>
                  </a:schemeClr>
                </a:solidFill>
              </a:defRPr>
            </a:lvl8pPr>
            <a:lvl9pPr marL="4033601" indent="0" algn="ctr">
              <a:buNone/>
              <a:defRPr>
                <a:solidFill>
                  <a:schemeClr val="tx1">
                    <a:tint val="75000"/>
                  </a:schemeClr>
                </a:solidFill>
              </a:defRPr>
            </a:lvl9pPr>
          </a:lstStyle>
          <a:p>
            <a:r>
              <a:rPr lang="en-US" smtClean="0"/>
              <a:t>Click to edit Master subtitle style</a:t>
            </a:r>
            <a:endParaRPr lang="id-ID"/>
          </a:p>
        </p:txBody>
      </p:sp>
      <p:sp>
        <p:nvSpPr>
          <p:cNvPr id="4" name="Date Placeholder 3"/>
          <p:cNvSpPr>
            <a:spLocks noGrp="1"/>
          </p:cNvSpPr>
          <p:nvPr>
            <p:ph type="dt" sz="half" idx="10"/>
          </p:nvPr>
        </p:nvSpPr>
        <p:spPr/>
        <p:txBody>
          <a:bodyPr/>
          <a:lstStyle>
            <a:lvl1pPr>
              <a:defRPr/>
            </a:lvl1pPr>
          </a:lstStyle>
          <a:p>
            <a:pPr>
              <a:defRPr/>
            </a:pPr>
            <a:fld id="{3E4F13BB-95F6-40E7-AEDD-D62DDF186EC9}" type="datetimeFigureOut">
              <a:rPr lang="id-ID"/>
              <a:pPr>
                <a:defRPr/>
              </a:pPr>
              <a:t>02/11/2016</a:t>
            </a:fld>
            <a:endParaRPr lang="id-ID"/>
          </a:p>
        </p:txBody>
      </p:sp>
      <p:sp>
        <p:nvSpPr>
          <p:cNvPr id="5" name="Footer Placeholder 4"/>
          <p:cNvSpPr>
            <a:spLocks noGrp="1"/>
          </p:cNvSpPr>
          <p:nvPr>
            <p:ph type="ftr" sz="quarter" idx="11"/>
          </p:nvPr>
        </p:nvSpPr>
        <p:spPr/>
        <p:txBody>
          <a:bodyPr/>
          <a:lstStyle>
            <a:lvl1pPr>
              <a:defRPr/>
            </a:lvl1pPr>
          </a:lstStyle>
          <a:p>
            <a:pPr>
              <a:defRPr/>
            </a:pPr>
            <a:endParaRPr lang="id-ID"/>
          </a:p>
        </p:txBody>
      </p:sp>
      <p:sp>
        <p:nvSpPr>
          <p:cNvPr id="6" name="Slide Number Placeholder 5"/>
          <p:cNvSpPr>
            <a:spLocks noGrp="1"/>
          </p:cNvSpPr>
          <p:nvPr>
            <p:ph type="sldNum" sz="quarter" idx="12"/>
          </p:nvPr>
        </p:nvSpPr>
        <p:spPr>
          <a:xfrm>
            <a:off x="7660190" y="7009642"/>
            <a:ext cx="2494016" cy="402652"/>
          </a:xfrm>
          <a:prstGeom prst="rect">
            <a:avLst/>
          </a:prstGeom>
        </p:spPr>
        <p:txBody>
          <a:bodyPr/>
          <a:lstStyle>
            <a:lvl1pPr fontAlgn="auto">
              <a:spcBef>
                <a:spcPts val="0"/>
              </a:spcBef>
              <a:spcAft>
                <a:spcPts val="0"/>
              </a:spcAft>
              <a:defRPr>
                <a:latin typeface="+mn-lt"/>
                <a:cs typeface="+mn-cs"/>
              </a:defRPr>
            </a:lvl1pPr>
          </a:lstStyle>
          <a:p>
            <a:pPr defTabSz="1008400">
              <a:defRPr/>
            </a:pPr>
            <a:fld id="{568F1283-48BE-46B3-9A8F-2B5FC98E2222}" type="slidenum">
              <a:rPr lang="id-ID" sz="1985" smtClean="0">
                <a:solidFill>
                  <a:srgbClr val="000000"/>
                </a:solidFill>
              </a:rPr>
              <a:pPr defTabSz="1008400">
                <a:defRPr/>
              </a:pPr>
              <a:t>‹#›</a:t>
            </a:fld>
            <a:endParaRPr lang="id-ID" sz="1985">
              <a:solidFill>
                <a:srgbClr val="000000"/>
              </a:solidFill>
            </a:endParaRPr>
          </a:p>
        </p:txBody>
      </p:sp>
    </p:spTree>
    <p:extLst>
      <p:ext uri="{BB962C8B-B14F-4D97-AF65-F5344CB8AC3E}">
        <p14:creationId xmlns:p14="http://schemas.microsoft.com/office/powerpoint/2010/main" val="263083751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xAndMedia">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0" y="588222"/>
            <a:ext cx="10688638" cy="439416"/>
          </a:xfrm>
          <a:prstGeom prst="rect">
            <a:avLst/>
          </a:prstGeom>
        </p:spPr>
        <p:txBody>
          <a:bodyPr/>
          <a:lstStyle/>
          <a:p>
            <a:r>
              <a:rPr lang="en-US" dirty="0" smtClean="0"/>
              <a:t>Click to edit Master title style</a:t>
            </a:r>
            <a:endParaRPr lang="en-US" dirty="0"/>
          </a:p>
        </p:txBody>
      </p:sp>
      <p:sp>
        <p:nvSpPr>
          <p:cNvPr id="3" name="Text Placeholder 2"/>
          <p:cNvSpPr>
            <a:spLocks noGrp="1"/>
          </p:cNvSpPr>
          <p:nvPr>
            <p:ph type="body" sz="half" idx="1"/>
          </p:nvPr>
        </p:nvSpPr>
        <p:spPr>
          <a:xfrm>
            <a:off x="562268" y="1764666"/>
            <a:ext cx="4720815" cy="499113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Media Placeholder 3"/>
          <p:cNvSpPr>
            <a:spLocks noGrp="1"/>
          </p:cNvSpPr>
          <p:nvPr>
            <p:ph type="media" sz="half" idx="2"/>
          </p:nvPr>
        </p:nvSpPr>
        <p:spPr>
          <a:xfrm>
            <a:off x="5461227" y="1764666"/>
            <a:ext cx="4720815" cy="4991131"/>
          </a:xfrm>
        </p:spPr>
        <p:txBody>
          <a:bodyPr/>
          <a:lstStyle/>
          <a:p>
            <a:pPr lvl="0"/>
            <a:endParaRPr lang="en-US" noProof="0" smtClean="0"/>
          </a:p>
        </p:txBody>
      </p:sp>
    </p:spTree>
    <p:extLst>
      <p:ext uri="{BB962C8B-B14F-4D97-AF65-F5344CB8AC3E}">
        <p14:creationId xmlns:p14="http://schemas.microsoft.com/office/powerpoint/2010/main" val="259822956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588222"/>
            <a:ext cx="10688638" cy="439416"/>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562268" y="1764666"/>
            <a:ext cx="4720815" cy="499113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5461227" y="1764665"/>
            <a:ext cx="4720815" cy="241065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5461227" y="4343388"/>
            <a:ext cx="4720815" cy="241240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249140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B">
    <p:spTree>
      <p:nvGrpSpPr>
        <p:cNvPr id="1" name=""/>
        <p:cNvGrpSpPr/>
        <p:nvPr/>
      </p:nvGrpSpPr>
      <p:grpSpPr>
        <a:xfrm>
          <a:off x="0" y="0"/>
          <a:ext cx="0" cy="0"/>
          <a:chOff x="0" y="0"/>
          <a:chExt cx="0" cy="0"/>
        </a:xfrm>
      </p:grpSpPr>
      <p:sp>
        <p:nvSpPr>
          <p:cNvPr id="16" name="Picture Placeholder 8"/>
          <p:cNvSpPr>
            <a:spLocks noGrp="1"/>
          </p:cNvSpPr>
          <p:nvPr>
            <p:ph type="pic" sz="quarter" idx="14" hasCustomPrompt="1"/>
          </p:nvPr>
        </p:nvSpPr>
        <p:spPr>
          <a:xfrm>
            <a:off x="0" y="-1"/>
            <a:ext cx="10691813" cy="5675313"/>
          </a:xfrm>
          <a:prstGeom prst="rect">
            <a:avLst/>
          </a:prstGeom>
        </p:spPr>
        <p:txBody>
          <a:bodyPr/>
          <a:lstStyle>
            <a:lvl1pPr algn="ctr">
              <a:defRPr b="0" i="1" baseline="0">
                <a:solidFill>
                  <a:srgbClr val="FF0000"/>
                </a:solidFill>
              </a:defRPr>
            </a:lvl1pPr>
          </a:lstStyle>
          <a:p>
            <a:r>
              <a:rPr lang="en-US" dirty="0" smtClean="0"/>
              <a:t>Insert picture. This is an optional cover slide that has a large visual</a:t>
            </a:r>
            <a:endParaRPr lang="en-US" dirty="0"/>
          </a:p>
        </p:txBody>
      </p:sp>
      <p:sp>
        <p:nvSpPr>
          <p:cNvPr id="21" name="Subtitle 2"/>
          <p:cNvSpPr>
            <a:spLocks noGrp="1"/>
          </p:cNvSpPr>
          <p:nvPr>
            <p:ph type="subTitle" idx="1" hasCustomPrompt="1"/>
          </p:nvPr>
        </p:nvSpPr>
        <p:spPr bwMode="gray">
          <a:xfrm>
            <a:off x="752859" y="3438175"/>
            <a:ext cx="3634082" cy="1152105"/>
          </a:xfrm>
          <a:prstGeom prst="rect">
            <a:avLst/>
          </a:prstGeom>
          <a:solidFill>
            <a:srgbClr val="0070CD">
              <a:alpha val="80000"/>
            </a:srgbClr>
          </a:solidFill>
        </p:spPr>
        <p:txBody>
          <a:bodyPr lIns="182880" rIns="182880"/>
          <a:lstStyle>
            <a:lvl1pPr marL="0" indent="0" algn="l">
              <a:spcBef>
                <a:spcPts val="0"/>
              </a:spcBef>
              <a:buNone/>
              <a:defRPr sz="1800" b="0">
                <a:solidFill>
                  <a:srgbClr val="FFFFFF"/>
                </a:solidFill>
                <a:latin typeface="Arial"/>
                <a:cs typeface="Arial"/>
              </a:defRPr>
            </a:lvl1pPr>
            <a:lvl2pPr marL="497768" indent="0" algn="ctr">
              <a:buNone/>
              <a:defRPr>
                <a:solidFill>
                  <a:schemeClr val="tx1">
                    <a:tint val="75000"/>
                  </a:schemeClr>
                </a:solidFill>
              </a:defRPr>
            </a:lvl2pPr>
            <a:lvl3pPr marL="995536" indent="0" algn="ctr">
              <a:buNone/>
              <a:defRPr>
                <a:solidFill>
                  <a:schemeClr val="tx1">
                    <a:tint val="75000"/>
                  </a:schemeClr>
                </a:solidFill>
              </a:defRPr>
            </a:lvl3pPr>
            <a:lvl4pPr marL="1493303" indent="0" algn="ctr">
              <a:buNone/>
              <a:defRPr>
                <a:solidFill>
                  <a:schemeClr val="tx1">
                    <a:tint val="75000"/>
                  </a:schemeClr>
                </a:solidFill>
              </a:defRPr>
            </a:lvl4pPr>
            <a:lvl5pPr marL="1991071" indent="0" algn="ctr">
              <a:buNone/>
              <a:defRPr>
                <a:solidFill>
                  <a:schemeClr val="tx1">
                    <a:tint val="75000"/>
                  </a:schemeClr>
                </a:solidFill>
              </a:defRPr>
            </a:lvl5pPr>
            <a:lvl6pPr marL="2488839" indent="0" algn="ctr">
              <a:buNone/>
              <a:defRPr>
                <a:solidFill>
                  <a:schemeClr val="tx1">
                    <a:tint val="75000"/>
                  </a:schemeClr>
                </a:solidFill>
              </a:defRPr>
            </a:lvl6pPr>
            <a:lvl7pPr marL="2986607" indent="0" algn="ctr">
              <a:buNone/>
              <a:defRPr>
                <a:solidFill>
                  <a:schemeClr val="tx1">
                    <a:tint val="75000"/>
                  </a:schemeClr>
                </a:solidFill>
              </a:defRPr>
            </a:lvl7pPr>
            <a:lvl8pPr marL="3484376" indent="0" algn="ctr">
              <a:buNone/>
              <a:defRPr>
                <a:solidFill>
                  <a:schemeClr val="tx1">
                    <a:tint val="75000"/>
                  </a:schemeClr>
                </a:solidFill>
              </a:defRPr>
            </a:lvl8pPr>
            <a:lvl9pPr marL="3982143" indent="0" algn="ctr">
              <a:buNone/>
              <a:defRPr>
                <a:solidFill>
                  <a:schemeClr val="tx1">
                    <a:tint val="75000"/>
                  </a:schemeClr>
                </a:solidFill>
              </a:defRPr>
            </a:lvl9pPr>
          </a:lstStyle>
          <a:p>
            <a:r>
              <a:rPr lang="en-GB" noProof="0" dirty="0" smtClean="0"/>
              <a:t>&lt;Insert subtitle here&gt;</a:t>
            </a:r>
            <a:endParaRPr lang="en-GB" noProof="0" dirty="0"/>
          </a:p>
        </p:txBody>
      </p:sp>
      <p:sp>
        <p:nvSpPr>
          <p:cNvPr id="20" name="Title 1"/>
          <p:cNvSpPr>
            <a:spLocks noGrp="1"/>
          </p:cNvSpPr>
          <p:nvPr>
            <p:ph type="ctrTitle" hasCustomPrompt="1"/>
          </p:nvPr>
        </p:nvSpPr>
        <p:spPr bwMode="gray">
          <a:xfrm>
            <a:off x="752859" y="1115819"/>
            <a:ext cx="3634082" cy="2322355"/>
          </a:xfrm>
          <a:solidFill>
            <a:srgbClr val="77BC1F">
              <a:alpha val="80000"/>
            </a:srgbClr>
          </a:solidFill>
        </p:spPr>
        <p:txBody>
          <a:bodyPr lIns="182880" rIns="182880" anchor="ctr" anchorCtr="0"/>
          <a:lstStyle>
            <a:lvl1pPr algn="l">
              <a:lnSpc>
                <a:spcPct val="100000"/>
              </a:lnSpc>
              <a:defRPr sz="3200" b="0">
                <a:solidFill>
                  <a:schemeClr val="bg1"/>
                </a:solidFill>
                <a:latin typeface="+mj-lt"/>
                <a:cs typeface="Arial"/>
              </a:defRPr>
            </a:lvl1pPr>
          </a:lstStyle>
          <a:p>
            <a:r>
              <a:rPr lang="en-GB" noProof="0" dirty="0" smtClean="0"/>
              <a:t>&lt;Insert proposal title&gt;</a:t>
            </a:r>
            <a:endParaRPr lang="en-GB" noProof="0" dirty="0"/>
          </a:p>
        </p:txBody>
      </p:sp>
      <p:sp>
        <p:nvSpPr>
          <p:cNvPr id="13" name="Text Placeholder 69"/>
          <p:cNvSpPr>
            <a:spLocks noGrp="1"/>
          </p:cNvSpPr>
          <p:nvPr>
            <p:ph type="body" sz="quarter" idx="13" hasCustomPrompt="1"/>
          </p:nvPr>
        </p:nvSpPr>
        <p:spPr bwMode="gray">
          <a:xfrm>
            <a:off x="6105752" y="6948929"/>
            <a:ext cx="4160611" cy="289972"/>
          </a:xfrm>
          <a:prstGeom prst="rect">
            <a:avLst/>
          </a:prstGeom>
        </p:spPr>
        <p:txBody>
          <a:bodyPr wrap="square" anchor="b">
            <a:spAutoFit/>
          </a:bodyPr>
          <a:lstStyle>
            <a:lvl1pPr algn="r">
              <a:defRPr sz="1000" b="0">
                <a:solidFill>
                  <a:schemeClr val="bg2"/>
                </a:solidFill>
                <a:latin typeface="Arial" pitchFamily="34" charset="0"/>
                <a:cs typeface="Arial" pitchFamily="34" charset="0"/>
              </a:defRPr>
            </a:lvl1pPr>
          </a:lstStyle>
          <a:p>
            <a:pPr lvl="0"/>
            <a:r>
              <a:rPr lang="en-US" dirty="0" smtClean="0"/>
              <a:t>&lt;Insert confidentiality statement&gt;</a:t>
            </a:r>
            <a:endParaRPr lang="en-GB" dirty="0"/>
          </a:p>
        </p:txBody>
      </p:sp>
      <p:pic>
        <p:nvPicPr>
          <p:cNvPr id="22" name="Picture 21" descr="Nexant_Tagline_Logo_PNG_color.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7444" y="5907693"/>
            <a:ext cx="2943300" cy="1177320"/>
          </a:xfrm>
          <a:prstGeom prst="rect">
            <a:avLst/>
          </a:prstGeom>
        </p:spPr>
      </p:pic>
      <p:sp>
        <p:nvSpPr>
          <p:cNvPr id="23" name="Text Placeholder 5"/>
          <p:cNvSpPr>
            <a:spLocks noGrp="1"/>
          </p:cNvSpPr>
          <p:nvPr>
            <p:ph type="body" sz="quarter" idx="15" hasCustomPrompt="1"/>
          </p:nvPr>
        </p:nvSpPr>
        <p:spPr bwMode="gray">
          <a:xfrm>
            <a:off x="3568934" y="6332639"/>
            <a:ext cx="4649780" cy="230832"/>
          </a:xfrm>
          <a:prstGeom prst="rect">
            <a:avLst/>
          </a:prstGeom>
        </p:spPr>
        <p:txBody>
          <a:bodyPr vert="horz" wrap="square" lIns="0" tIns="0" rIns="0" bIns="0" rtlCol="0" anchor="t">
            <a:spAutoFit/>
          </a:bodyPr>
          <a:lstStyle>
            <a:lvl1pPr>
              <a:lnSpc>
                <a:spcPct val="100000"/>
              </a:lnSpc>
              <a:defRPr lang="en-US" sz="1500" b="0" baseline="0" smtClean="0">
                <a:solidFill>
                  <a:schemeClr val="accent5"/>
                </a:solidFill>
                <a:latin typeface="Arial" pitchFamily="34" charset="0"/>
              </a:defRPr>
            </a:lvl1pPr>
            <a:lvl2pPr>
              <a:defRPr lang="en-US" smtClean="0"/>
            </a:lvl2pPr>
            <a:lvl3pPr>
              <a:defRPr lang="en-US" smtClean="0"/>
            </a:lvl3pPr>
            <a:lvl4pPr>
              <a:defRPr lang="en-US" smtClean="0"/>
            </a:lvl4pPr>
            <a:lvl5pPr>
              <a:defRPr lang="en-GB"/>
            </a:lvl5pPr>
          </a:lstStyle>
          <a:p>
            <a:pPr lvl="0"/>
            <a:r>
              <a:rPr lang="en-US" dirty="0" smtClean="0"/>
              <a:t>&lt;Insert Author or Prepared by &gt;</a:t>
            </a:r>
          </a:p>
        </p:txBody>
      </p:sp>
      <p:sp>
        <p:nvSpPr>
          <p:cNvPr id="11" name="Text Placeholder 4"/>
          <p:cNvSpPr>
            <a:spLocks noGrp="1"/>
          </p:cNvSpPr>
          <p:nvPr>
            <p:ph type="body" sz="quarter" idx="19" hasCustomPrompt="1"/>
          </p:nvPr>
        </p:nvSpPr>
        <p:spPr>
          <a:xfrm>
            <a:off x="8532128" y="6271745"/>
            <a:ext cx="1755881" cy="413844"/>
          </a:xfrm>
        </p:spPr>
        <p:txBody>
          <a:bodyPr lIns="0"/>
          <a:lstStyle>
            <a:lvl1pPr algn="r">
              <a:defRPr baseline="0">
                <a:solidFill>
                  <a:schemeClr val="tx2"/>
                </a:solidFill>
              </a:defRPr>
            </a:lvl1pPr>
          </a:lstStyle>
          <a:p>
            <a:pPr lvl="0"/>
            <a:r>
              <a:rPr lang="en-US" dirty="0" smtClean="0"/>
              <a:t>&lt;Insert date&gt;</a:t>
            </a:r>
            <a:endParaRPr lang="en-US" dirty="0"/>
          </a:p>
        </p:txBody>
      </p:sp>
      <p:sp>
        <p:nvSpPr>
          <p:cNvPr id="12" name="Rectangle 11"/>
          <p:cNvSpPr/>
          <p:nvPr userDrawn="1"/>
        </p:nvSpPr>
        <p:spPr>
          <a:xfrm>
            <a:off x="160984" y="7056424"/>
            <a:ext cx="1511456" cy="18247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18244477"/>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0" y="588222"/>
            <a:ext cx="10688638" cy="439416"/>
          </a:xfrm>
          <a:prstGeom prst="rect">
            <a:avLst/>
          </a:prstGeo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562268" y="1764665"/>
            <a:ext cx="4720815" cy="241065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5461227" y="1764665"/>
            <a:ext cx="4720815" cy="241065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562268" y="4343388"/>
            <a:ext cx="4720815" cy="241240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5461227" y="4343388"/>
            <a:ext cx="4720815" cy="241240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7084835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0" y="588222"/>
            <a:ext cx="10688638" cy="439416"/>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562268" y="1764666"/>
            <a:ext cx="4720815" cy="499113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5461227" y="1764666"/>
            <a:ext cx="4720815" cy="4991131"/>
          </a:xfrm>
        </p:spPr>
        <p:txBody>
          <a:bodyPr/>
          <a:lstStyle/>
          <a:p>
            <a:pPr lvl="0"/>
            <a:endParaRPr lang="en-US" noProof="0" smtClean="0"/>
          </a:p>
        </p:txBody>
      </p:sp>
    </p:spTree>
    <p:extLst>
      <p:ext uri="{BB962C8B-B14F-4D97-AF65-F5344CB8AC3E}">
        <p14:creationId xmlns:p14="http://schemas.microsoft.com/office/powerpoint/2010/main" val="72661443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588222"/>
            <a:ext cx="10688638" cy="439416"/>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562268" y="1764666"/>
            <a:ext cx="4720815" cy="499113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461227" y="1764666"/>
            <a:ext cx="4720815" cy="499113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982432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headline,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p>
            <a:endParaRPr lang="id-ID"/>
          </a:p>
        </p:txBody>
      </p:sp>
      <p:sp>
        <p:nvSpPr>
          <p:cNvPr id="4" name="Datumsplatzhalter 3"/>
          <p:cNvSpPr>
            <a:spLocks noGrp="1"/>
          </p:cNvSpPr>
          <p:nvPr>
            <p:ph type="dt" sz="half" idx="11"/>
          </p:nvPr>
        </p:nvSpPr>
        <p:spPr/>
        <p:txBody>
          <a:bodyPr/>
          <a:lstStyle/>
          <a:p>
            <a:fld id="{A007D64E-CD76-4143-9421-00AAC4FB0ED9}" type="datetimeFigureOut">
              <a:rPr lang="id-ID" smtClean="0"/>
              <a:pPr/>
              <a:t>02/11/2016</a:t>
            </a:fld>
            <a:endParaRPr lang="id-ID"/>
          </a:p>
        </p:txBody>
      </p:sp>
      <p:sp>
        <p:nvSpPr>
          <p:cNvPr id="5" name="Inhaltsplatzhalter 2"/>
          <p:cNvSpPr>
            <a:spLocks noGrp="1"/>
          </p:cNvSpPr>
          <p:nvPr>
            <p:ph idx="1" hasCustomPrompt="1"/>
          </p:nvPr>
        </p:nvSpPr>
        <p:spPr>
          <a:xfrm>
            <a:off x="799544" y="2699600"/>
            <a:ext cx="9089550" cy="4208200"/>
          </a:xfrm>
        </p:spPr>
        <p:txBody>
          <a:bodyPr/>
          <a:lstStyle>
            <a:lvl1pPr>
              <a:defRPr sz="1985"/>
            </a:lvl1pPr>
            <a:lvl2pPr>
              <a:defRPr sz="1985"/>
            </a:lvl2pPr>
            <a:lvl3pPr>
              <a:defRPr sz="1985"/>
            </a:lvl3pPr>
            <a:lvl4pPr>
              <a:defRPr sz="1985"/>
            </a:lvl4pPr>
            <a:lvl5pPr>
              <a:defRPr sz="1985"/>
            </a:lvl5pPr>
          </a:lstStyle>
          <a:p>
            <a:pPr lvl="0"/>
            <a:r>
              <a:rPr lang="en-GB" noProof="0" dirty="0" smtClean="0"/>
              <a:t>First layer</a:t>
            </a:r>
          </a:p>
          <a:p>
            <a:pPr lvl="1"/>
            <a:r>
              <a:rPr lang="en-GB" noProof="0" dirty="0" smtClean="0"/>
              <a:t>Second layer</a:t>
            </a:r>
          </a:p>
          <a:p>
            <a:pPr lvl="2"/>
            <a:r>
              <a:rPr lang="en-GB" noProof="0" dirty="0" smtClean="0"/>
              <a:t>Third layer</a:t>
            </a:r>
          </a:p>
          <a:p>
            <a:pPr lvl="3"/>
            <a:r>
              <a:rPr lang="en-GB" noProof="0" dirty="0" smtClean="0"/>
              <a:t>Fourth layer</a:t>
            </a:r>
          </a:p>
        </p:txBody>
      </p:sp>
    </p:spTree>
    <p:extLst>
      <p:ext uri="{BB962C8B-B14F-4D97-AF65-F5344CB8AC3E}">
        <p14:creationId xmlns:p14="http://schemas.microsoft.com/office/powerpoint/2010/main" val="2076818834"/>
      </p:ext>
    </p:extLst>
  </p:cSld>
  <p:clrMapOvr>
    <a:masterClrMapping/>
  </p:clrMapOvr>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headline, subhead,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p>
            <a:endParaRPr lang="id-ID"/>
          </a:p>
        </p:txBody>
      </p:sp>
      <p:sp>
        <p:nvSpPr>
          <p:cNvPr id="4" name="Datumsplatzhalter 3"/>
          <p:cNvSpPr>
            <a:spLocks noGrp="1"/>
          </p:cNvSpPr>
          <p:nvPr>
            <p:ph type="dt" sz="half" idx="11"/>
          </p:nvPr>
        </p:nvSpPr>
        <p:spPr/>
        <p:txBody>
          <a:bodyPr/>
          <a:lstStyle/>
          <a:p>
            <a:fld id="{A007D64E-CD76-4143-9421-00AAC4FB0ED9}" type="datetimeFigureOut">
              <a:rPr lang="id-ID" smtClean="0"/>
              <a:pPr/>
              <a:t>02/11/2016</a:t>
            </a:fld>
            <a:endParaRPr lang="id-ID"/>
          </a:p>
        </p:txBody>
      </p:sp>
      <p:sp>
        <p:nvSpPr>
          <p:cNvPr id="7" name="Inhaltsplatzhalter 2"/>
          <p:cNvSpPr>
            <a:spLocks noGrp="1"/>
          </p:cNvSpPr>
          <p:nvPr>
            <p:ph idx="1" hasCustomPrompt="1"/>
          </p:nvPr>
        </p:nvSpPr>
        <p:spPr>
          <a:xfrm>
            <a:off x="799544" y="2699600"/>
            <a:ext cx="9089550" cy="4208200"/>
          </a:xfrm>
        </p:spPr>
        <p:txBody>
          <a:bodyPr/>
          <a:lstStyle>
            <a:lvl1pPr marL="0" marR="0" indent="0" algn="l" defTabSz="1008400" rtl="0" eaLnBrk="1" fontAlgn="base" latinLnBrk="0" hangingPunct="1">
              <a:lnSpc>
                <a:spcPct val="100000"/>
              </a:lnSpc>
              <a:spcBef>
                <a:spcPts val="441"/>
              </a:spcBef>
              <a:spcAft>
                <a:spcPts val="882"/>
              </a:spcAft>
              <a:buClr>
                <a:srgbClr val="C80F0F"/>
              </a:buClr>
              <a:buSzTx/>
              <a:buFontTx/>
              <a:buNone/>
              <a:tabLst>
                <a:tab pos="2415959" algn="l"/>
              </a:tabLst>
              <a:defRPr sz="1985" baseline="0"/>
            </a:lvl1pPr>
            <a:lvl2pPr marL="397008" indent="-397008">
              <a:buClr>
                <a:srgbClr val="C80F0F"/>
              </a:buClr>
              <a:buFont typeface="Arial" pitchFamily="34" charset="0"/>
              <a:buChar char="•"/>
              <a:defRPr sz="1985"/>
            </a:lvl2pPr>
            <a:lvl3pPr marL="794016">
              <a:defRPr sz="1985"/>
            </a:lvl3pPr>
            <a:lvl4pPr marL="1191024">
              <a:defRPr sz="1985" baseline="0"/>
            </a:lvl4pPr>
            <a:lvl5pPr marL="1588032">
              <a:defRPr sz="1985" baseline="0"/>
            </a:lvl5pPr>
            <a:lvl6pPr marL="1985040">
              <a:defRPr baseline="0"/>
            </a:lvl6pPr>
            <a:lvl7pPr marL="2382048">
              <a:defRPr baseline="0"/>
            </a:lvl7pPr>
            <a:lvl8pPr marL="2779056">
              <a:defRPr baseline="0"/>
            </a:lvl8pPr>
            <a:lvl9pPr marL="3176064">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Tree>
    <p:extLst>
      <p:ext uri="{BB962C8B-B14F-4D97-AF65-F5344CB8AC3E}">
        <p14:creationId xmlns:p14="http://schemas.microsoft.com/office/powerpoint/2010/main" val="2843919069"/>
      </p:ext>
    </p:extLst>
  </p:cSld>
  <p:clrMapOvr>
    <a:masterClrMapping/>
  </p:clrMapOvr>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headline, subhead, bulletpoints, imag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a:lvl1pPr>
          </a:lstStyle>
          <a:p>
            <a:r>
              <a:rPr lang="en-GB" noProof="0" dirty="0" smtClean="0"/>
              <a:t>Click here to add title</a:t>
            </a:r>
            <a:endParaRPr lang="en-GB" noProof="0" dirty="0"/>
          </a:p>
        </p:txBody>
      </p:sp>
      <p:sp>
        <p:nvSpPr>
          <p:cNvPr id="3" name="Fußzeilenplatzhalter 2"/>
          <p:cNvSpPr>
            <a:spLocks noGrp="1"/>
          </p:cNvSpPr>
          <p:nvPr>
            <p:ph type="ftr" sz="quarter" idx="10"/>
          </p:nvPr>
        </p:nvSpPr>
        <p:spPr/>
        <p:txBody>
          <a:bodyPr/>
          <a:lstStyle/>
          <a:p>
            <a:endParaRPr lang="id-ID"/>
          </a:p>
        </p:txBody>
      </p:sp>
      <p:sp>
        <p:nvSpPr>
          <p:cNvPr id="4" name="Datumsplatzhalter 3"/>
          <p:cNvSpPr>
            <a:spLocks noGrp="1"/>
          </p:cNvSpPr>
          <p:nvPr>
            <p:ph type="dt" sz="half" idx="11"/>
          </p:nvPr>
        </p:nvSpPr>
        <p:spPr/>
        <p:txBody>
          <a:bodyPr/>
          <a:lstStyle/>
          <a:p>
            <a:fld id="{A007D64E-CD76-4143-9421-00AAC4FB0ED9}" type="datetimeFigureOut">
              <a:rPr lang="id-ID" smtClean="0"/>
              <a:pPr/>
              <a:t>02/11/2016</a:t>
            </a:fld>
            <a:endParaRPr lang="id-ID"/>
          </a:p>
        </p:txBody>
      </p:sp>
      <p:sp>
        <p:nvSpPr>
          <p:cNvPr id="7" name="Inhaltsplatzhalter 2"/>
          <p:cNvSpPr>
            <a:spLocks noGrp="1"/>
          </p:cNvSpPr>
          <p:nvPr>
            <p:ph idx="1" hasCustomPrompt="1"/>
          </p:nvPr>
        </p:nvSpPr>
        <p:spPr>
          <a:xfrm>
            <a:off x="799544" y="2699600"/>
            <a:ext cx="6733000" cy="4208200"/>
          </a:xfrm>
        </p:spPr>
        <p:txBody>
          <a:bodyPr/>
          <a:lstStyle>
            <a:lvl1pPr marL="0" marR="0" indent="0" algn="l" defTabSz="1008400" rtl="0" eaLnBrk="1" fontAlgn="base" latinLnBrk="0" hangingPunct="1">
              <a:lnSpc>
                <a:spcPct val="100000"/>
              </a:lnSpc>
              <a:spcBef>
                <a:spcPts val="441"/>
              </a:spcBef>
              <a:spcAft>
                <a:spcPts val="882"/>
              </a:spcAft>
              <a:buClr>
                <a:srgbClr val="C80F0F"/>
              </a:buClr>
              <a:buSzTx/>
              <a:buFontTx/>
              <a:buNone/>
              <a:tabLst>
                <a:tab pos="2415959" algn="l"/>
              </a:tabLst>
              <a:defRPr sz="1985" baseline="0"/>
            </a:lvl1pPr>
            <a:lvl2pPr marL="397008" indent="-397008">
              <a:buClr>
                <a:srgbClr val="C80F0F"/>
              </a:buClr>
              <a:buFont typeface="Arial" pitchFamily="34" charset="0"/>
              <a:buChar char="•"/>
              <a:defRPr sz="1985"/>
            </a:lvl2pPr>
            <a:lvl3pPr marL="794016">
              <a:defRPr sz="1985"/>
            </a:lvl3pPr>
            <a:lvl4pPr marL="1191024">
              <a:defRPr sz="1985" baseline="0"/>
            </a:lvl4pPr>
            <a:lvl5pPr marL="1588032">
              <a:defRPr sz="1985" baseline="0"/>
            </a:lvl5pPr>
            <a:lvl6pPr marL="1985040">
              <a:defRPr baseline="0"/>
            </a:lvl6pPr>
            <a:lvl7pPr marL="2382048">
              <a:defRPr baseline="0"/>
            </a:lvl7pPr>
            <a:lvl8pPr marL="2779056">
              <a:defRPr baseline="0"/>
            </a:lvl8pPr>
            <a:lvl9pPr marL="3176064">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
        <p:nvSpPr>
          <p:cNvPr id="6" name="Bildplatzhalter 2"/>
          <p:cNvSpPr>
            <a:spLocks noGrp="1"/>
          </p:cNvSpPr>
          <p:nvPr>
            <p:ph type="pic" idx="12" hasCustomPrompt="1"/>
          </p:nvPr>
        </p:nvSpPr>
        <p:spPr>
          <a:xfrm>
            <a:off x="7932316" y="2699601"/>
            <a:ext cx="2756322" cy="2262900"/>
          </a:xfrm>
        </p:spPr>
        <p:txBody>
          <a:bodyPr/>
          <a:lstStyle>
            <a:lvl1pPr marL="0" indent="0">
              <a:buNone/>
              <a:defRPr sz="1985"/>
            </a:lvl1pPr>
            <a:lvl2pPr marL="504200" indent="0">
              <a:buNone/>
              <a:defRPr sz="3088"/>
            </a:lvl2pPr>
            <a:lvl3pPr marL="1008400" indent="0">
              <a:buNone/>
              <a:defRPr sz="2647"/>
            </a:lvl3pPr>
            <a:lvl4pPr marL="1512600" indent="0">
              <a:buNone/>
              <a:defRPr sz="2206"/>
            </a:lvl4pPr>
            <a:lvl5pPr marL="2016801" indent="0">
              <a:buNone/>
              <a:defRPr sz="2206"/>
            </a:lvl5pPr>
            <a:lvl6pPr marL="2521001" indent="0">
              <a:buNone/>
              <a:defRPr sz="2206"/>
            </a:lvl6pPr>
            <a:lvl7pPr marL="3025201" indent="0">
              <a:buNone/>
              <a:defRPr sz="2206"/>
            </a:lvl7pPr>
            <a:lvl8pPr marL="3529401" indent="0">
              <a:buNone/>
              <a:defRPr sz="2206"/>
            </a:lvl8pPr>
            <a:lvl9pPr marL="4033601" indent="0">
              <a:buNone/>
              <a:defRPr sz="2206"/>
            </a:lvl9pPr>
          </a:lstStyle>
          <a:p>
            <a:pPr lvl="0"/>
            <a:r>
              <a:rPr lang="en-GB" noProof="0" dirty="0" smtClean="0"/>
              <a:t>Click on symbol to add image</a:t>
            </a:r>
          </a:p>
        </p:txBody>
      </p:sp>
    </p:spTree>
    <p:extLst>
      <p:ext uri="{BB962C8B-B14F-4D97-AF65-F5344CB8AC3E}">
        <p14:creationId xmlns:p14="http://schemas.microsoft.com/office/powerpoint/2010/main" val="4091948126"/>
      </p:ext>
    </p:extLst>
  </p:cSld>
  <p:clrMapOvr>
    <a:masterClrMapping/>
  </p:clrMapOvr>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headline, subhead, bulletpoints, big imag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p>
            <a:endParaRPr lang="id-ID"/>
          </a:p>
        </p:txBody>
      </p:sp>
      <p:sp>
        <p:nvSpPr>
          <p:cNvPr id="4" name="Datumsplatzhalter 3"/>
          <p:cNvSpPr>
            <a:spLocks noGrp="1"/>
          </p:cNvSpPr>
          <p:nvPr>
            <p:ph type="dt" sz="half" idx="11"/>
          </p:nvPr>
        </p:nvSpPr>
        <p:spPr/>
        <p:txBody>
          <a:bodyPr/>
          <a:lstStyle/>
          <a:p>
            <a:fld id="{A007D64E-CD76-4143-9421-00AAC4FB0ED9}" type="datetimeFigureOut">
              <a:rPr lang="id-ID" smtClean="0"/>
              <a:pPr/>
              <a:t>02/11/2016</a:t>
            </a:fld>
            <a:endParaRPr lang="id-ID"/>
          </a:p>
        </p:txBody>
      </p:sp>
      <p:sp>
        <p:nvSpPr>
          <p:cNvPr id="7" name="Inhaltsplatzhalter 2"/>
          <p:cNvSpPr>
            <a:spLocks noGrp="1"/>
          </p:cNvSpPr>
          <p:nvPr>
            <p:ph idx="1" hasCustomPrompt="1"/>
          </p:nvPr>
        </p:nvSpPr>
        <p:spPr>
          <a:xfrm>
            <a:off x="799544" y="2699600"/>
            <a:ext cx="6733000" cy="4208200"/>
          </a:xfrm>
        </p:spPr>
        <p:txBody>
          <a:bodyPr/>
          <a:lstStyle>
            <a:lvl1pPr marL="0" marR="0" indent="0" algn="l" defTabSz="1008400" rtl="0" eaLnBrk="1" fontAlgn="base" latinLnBrk="0" hangingPunct="1">
              <a:lnSpc>
                <a:spcPct val="100000"/>
              </a:lnSpc>
              <a:spcBef>
                <a:spcPts val="441"/>
              </a:spcBef>
              <a:spcAft>
                <a:spcPts val="882"/>
              </a:spcAft>
              <a:buClr>
                <a:srgbClr val="C80F0F"/>
              </a:buClr>
              <a:buSzTx/>
              <a:buFontTx/>
              <a:buNone/>
              <a:tabLst>
                <a:tab pos="2415959" algn="l"/>
              </a:tabLst>
              <a:defRPr sz="1985" baseline="0"/>
            </a:lvl1pPr>
            <a:lvl2pPr marL="397008" indent="-397008">
              <a:buClr>
                <a:srgbClr val="C80F0F"/>
              </a:buClr>
              <a:buFont typeface="Arial" pitchFamily="34" charset="0"/>
              <a:buChar char="•"/>
              <a:defRPr sz="1985"/>
            </a:lvl2pPr>
            <a:lvl3pPr marL="794016">
              <a:defRPr sz="1985"/>
            </a:lvl3pPr>
            <a:lvl4pPr marL="1191024">
              <a:defRPr sz="1985" baseline="0"/>
            </a:lvl4pPr>
            <a:lvl5pPr marL="1588032">
              <a:defRPr sz="1985" baseline="0"/>
            </a:lvl5pPr>
            <a:lvl6pPr marL="1985040">
              <a:defRPr baseline="0"/>
            </a:lvl6pPr>
            <a:lvl7pPr marL="2382048">
              <a:defRPr baseline="0"/>
            </a:lvl7pPr>
            <a:lvl8pPr marL="2779056">
              <a:defRPr baseline="0"/>
            </a:lvl8pPr>
            <a:lvl9pPr marL="3176064">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
        <p:nvSpPr>
          <p:cNvPr id="8" name="Bildplatzhalter 2"/>
          <p:cNvSpPr>
            <a:spLocks noGrp="1"/>
          </p:cNvSpPr>
          <p:nvPr>
            <p:ph type="pic" idx="12" hasCustomPrompt="1"/>
          </p:nvPr>
        </p:nvSpPr>
        <p:spPr>
          <a:xfrm>
            <a:off x="7932316" y="2699601"/>
            <a:ext cx="2756322" cy="3692100"/>
          </a:xfrm>
        </p:spPr>
        <p:txBody>
          <a:bodyPr/>
          <a:lstStyle>
            <a:lvl1pPr marL="0" indent="0">
              <a:buNone/>
              <a:defRPr sz="1985"/>
            </a:lvl1pPr>
            <a:lvl2pPr marL="504200" indent="0">
              <a:buNone/>
              <a:defRPr sz="3088"/>
            </a:lvl2pPr>
            <a:lvl3pPr marL="1008400" indent="0">
              <a:buNone/>
              <a:defRPr sz="2647"/>
            </a:lvl3pPr>
            <a:lvl4pPr marL="1512600" indent="0">
              <a:buNone/>
              <a:defRPr sz="2206"/>
            </a:lvl4pPr>
            <a:lvl5pPr marL="2016801" indent="0">
              <a:buNone/>
              <a:defRPr sz="2206"/>
            </a:lvl5pPr>
            <a:lvl6pPr marL="2521001" indent="0">
              <a:buNone/>
              <a:defRPr sz="2206"/>
            </a:lvl6pPr>
            <a:lvl7pPr marL="3025201" indent="0">
              <a:buNone/>
              <a:defRPr sz="2206"/>
            </a:lvl7pPr>
            <a:lvl8pPr marL="3529401" indent="0">
              <a:buNone/>
              <a:defRPr sz="2206"/>
            </a:lvl8pPr>
            <a:lvl9pPr marL="4033601" indent="0">
              <a:buNone/>
              <a:defRPr sz="2206"/>
            </a:lvl9pPr>
          </a:lstStyle>
          <a:p>
            <a:pPr lvl="0"/>
            <a:r>
              <a:rPr lang="en-GB" noProof="0" dirty="0" smtClean="0"/>
              <a:t>Click on symbol to add image</a:t>
            </a:r>
          </a:p>
        </p:txBody>
      </p:sp>
    </p:spTree>
    <p:extLst>
      <p:ext uri="{BB962C8B-B14F-4D97-AF65-F5344CB8AC3E}">
        <p14:creationId xmlns:p14="http://schemas.microsoft.com/office/powerpoint/2010/main" val="4205509257"/>
      </p:ext>
    </p:extLst>
  </p:cSld>
  <p:clrMapOvr>
    <a:masterClrMapping/>
  </p:clrMapOvr>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headline, 2 columns, subheadline,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799544" y="1635640"/>
            <a:ext cx="9089550" cy="681437"/>
          </a:xfrm>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p>
            <a:endParaRPr lang="id-ID"/>
          </a:p>
        </p:txBody>
      </p:sp>
      <p:sp>
        <p:nvSpPr>
          <p:cNvPr id="4" name="Datumsplatzhalter 3"/>
          <p:cNvSpPr>
            <a:spLocks noGrp="1"/>
          </p:cNvSpPr>
          <p:nvPr>
            <p:ph type="dt" sz="half" idx="11"/>
          </p:nvPr>
        </p:nvSpPr>
        <p:spPr/>
        <p:txBody>
          <a:bodyPr/>
          <a:lstStyle/>
          <a:p>
            <a:fld id="{A007D64E-CD76-4143-9421-00AAC4FB0ED9}" type="datetimeFigureOut">
              <a:rPr lang="id-ID" smtClean="0"/>
              <a:pPr/>
              <a:t>02/11/2016</a:t>
            </a:fld>
            <a:endParaRPr lang="id-ID"/>
          </a:p>
        </p:txBody>
      </p:sp>
      <p:sp>
        <p:nvSpPr>
          <p:cNvPr id="7" name="Inhaltsplatzhalter 2"/>
          <p:cNvSpPr>
            <a:spLocks noGrp="1"/>
          </p:cNvSpPr>
          <p:nvPr>
            <p:ph idx="1" hasCustomPrompt="1"/>
          </p:nvPr>
        </p:nvSpPr>
        <p:spPr>
          <a:xfrm>
            <a:off x="799544" y="2699600"/>
            <a:ext cx="4418531" cy="4208200"/>
          </a:xfrm>
        </p:spPr>
        <p:txBody>
          <a:bodyPr/>
          <a:lstStyle>
            <a:lvl1pPr marL="0" marR="0" indent="0" algn="l" defTabSz="1008400" rtl="0" eaLnBrk="1" fontAlgn="base" latinLnBrk="0" hangingPunct="1">
              <a:lnSpc>
                <a:spcPct val="100000"/>
              </a:lnSpc>
              <a:spcBef>
                <a:spcPts val="441"/>
              </a:spcBef>
              <a:spcAft>
                <a:spcPts val="882"/>
              </a:spcAft>
              <a:buClr>
                <a:srgbClr val="C80F0F"/>
              </a:buClr>
              <a:buSzTx/>
              <a:buFontTx/>
              <a:buNone/>
              <a:tabLst>
                <a:tab pos="2415959" algn="l"/>
              </a:tabLst>
              <a:defRPr sz="1985" baseline="0"/>
            </a:lvl1pPr>
            <a:lvl2pPr marL="397008" indent="-397008">
              <a:buClr>
                <a:srgbClr val="C80F0F"/>
              </a:buClr>
              <a:buFont typeface="Arial" pitchFamily="34" charset="0"/>
              <a:buChar char="•"/>
              <a:defRPr sz="1985"/>
            </a:lvl2pPr>
            <a:lvl3pPr marL="794016">
              <a:defRPr sz="1985"/>
            </a:lvl3pPr>
            <a:lvl4pPr marL="1191024">
              <a:defRPr sz="1985" baseline="0"/>
            </a:lvl4pPr>
            <a:lvl5pPr marL="1588032">
              <a:defRPr sz="1985" baseline="0"/>
            </a:lvl5pPr>
            <a:lvl6pPr marL="1985040">
              <a:defRPr baseline="0"/>
            </a:lvl6pPr>
            <a:lvl7pPr marL="2382048">
              <a:defRPr baseline="0"/>
            </a:lvl7pPr>
            <a:lvl8pPr marL="2779056">
              <a:defRPr baseline="0"/>
            </a:lvl8pPr>
            <a:lvl9pPr marL="3176064">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
        <p:nvSpPr>
          <p:cNvPr id="8" name="Inhaltsplatzhalter 2"/>
          <p:cNvSpPr>
            <a:spLocks noGrp="1"/>
          </p:cNvSpPr>
          <p:nvPr>
            <p:ph idx="12" hasCustomPrompt="1"/>
          </p:nvPr>
        </p:nvSpPr>
        <p:spPr>
          <a:xfrm>
            <a:off x="5470563" y="2699600"/>
            <a:ext cx="4418531" cy="4208200"/>
          </a:xfrm>
        </p:spPr>
        <p:txBody>
          <a:bodyPr/>
          <a:lstStyle>
            <a:lvl1pPr marL="0" marR="0" indent="0" algn="l" defTabSz="1008400" rtl="0" eaLnBrk="1" fontAlgn="base" latinLnBrk="0" hangingPunct="1">
              <a:lnSpc>
                <a:spcPct val="100000"/>
              </a:lnSpc>
              <a:spcBef>
                <a:spcPts val="441"/>
              </a:spcBef>
              <a:spcAft>
                <a:spcPts val="882"/>
              </a:spcAft>
              <a:buClr>
                <a:srgbClr val="C80F0F"/>
              </a:buClr>
              <a:buSzTx/>
              <a:buFontTx/>
              <a:buNone/>
              <a:tabLst>
                <a:tab pos="2415959" algn="l"/>
              </a:tabLst>
              <a:defRPr sz="1985" baseline="0"/>
            </a:lvl1pPr>
            <a:lvl2pPr marL="397008" indent="-397008">
              <a:buClr>
                <a:srgbClr val="C80F0F"/>
              </a:buClr>
              <a:buFont typeface="Arial" pitchFamily="34" charset="0"/>
              <a:buChar char="•"/>
              <a:defRPr sz="1985"/>
            </a:lvl2pPr>
            <a:lvl3pPr marL="794016">
              <a:defRPr sz="1985"/>
            </a:lvl3pPr>
            <a:lvl4pPr marL="1191024">
              <a:defRPr sz="1985" baseline="0"/>
            </a:lvl4pPr>
            <a:lvl5pPr marL="1588032">
              <a:defRPr sz="1985" baseline="0"/>
            </a:lvl5pPr>
            <a:lvl6pPr marL="1985040">
              <a:defRPr baseline="0"/>
            </a:lvl6pPr>
            <a:lvl7pPr marL="2382048">
              <a:defRPr baseline="0"/>
            </a:lvl7pPr>
            <a:lvl8pPr marL="2779056">
              <a:defRPr baseline="0"/>
            </a:lvl8pPr>
            <a:lvl9pPr marL="3176064">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Tree>
    <p:extLst>
      <p:ext uri="{BB962C8B-B14F-4D97-AF65-F5344CB8AC3E}">
        <p14:creationId xmlns:p14="http://schemas.microsoft.com/office/powerpoint/2010/main" val="1556019117"/>
      </p:ext>
    </p:extLst>
  </p:cSld>
  <p:clrMapOvr>
    <a:masterClrMapping/>
  </p:clrMapOvr>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headline, 2 columns,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799544" y="1635640"/>
            <a:ext cx="9089550" cy="681437"/>
          </a:xfrm>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p>
            <a:endParaRPr lang="id-ID"/>
          </a:p>
        </p:txBody>
      </p:sp>
      <p:sp>
        <p:nvSpPr>
          <p:cNvPr id="4" name="Datumsplatzhalter 3"/>
          <p:cNvSpPr>
            <a:spLocks noGrp="1"/>
          </p:cNvSpPr>
          <p:nvPr>
            <p:ph type="dt" sz="half" idx="11"/>
          </p:nvPr>
        </p:nvSpPr>
        <p:spPr/>
        <p:txBody>
          <a:bodyPr/>
          <a:lstStyle/>
          <a:p>
            <a:fld id="{A007D64E-CD76-4143-9421-00AAC4FB0ED9}" type="datetimeFigureOut">
              <a:rPr lang="id-ID" smtClean="0"/>
              <a:pPr/>
              <a:t>02/11/2016</a:t>
            </a:fld>
            <a:endParaRPr lang="id-ID"/>
          </a:p>
        </p:txBody>
      </p:sp>
      <p:sp>
        <p:nvSpPr>
          <p:cNvPr id="9" name="Inhaltsplatzhalter 2"/>
          <p:cNvSpPr>
            <a:spLocks noGrp="1"/>
          </p:cNvSpPr>
          <p:nvPr>
            <p:ph idx="1" hasCustomPrompt="1"/>
          </p:nvPr>
        </p:nvSpPr>
        <p:spPr>
          <a:xfrm>
            <a:off x="799543" y="2699600"/>
            <a:ext cx="4418531" cy="4208200"/>
          </a:xfrm>
        </p:spPr>
        <p:txBody>
          <a:bodyPr/>
          <a:lstStyle>
            <a:lvl1pPr>
              <a:defRPr sz="1985"/>
            </a:lvl1pPr>
            <a:lvl2pPr>
              <a:defRPr sz="1985"/>
            </a:lvl2pPr>
            <a:lvl3pPr>
              <a:defRPr sz="1985"/>
            </a:lvl3pPr>
            <a:lvl4pPr>
              <a:defRPr sz="1985"/>
            </a:lvl4pPr>
            <a:lvl5pPr>
              <a:defRPr sz="1985"/>
            </a:lvl5pPr>
          </a:lstStyle>
          <a:p>
            <a:pPr lvl="0"/>
            <a:r>
              <a:rPr lang="en-GB" noProof="0" dirty="0" smtClean="0"/>
              <a:t>First layer</a:t>
            </a:r>
          </a:p>
          <a:p>
            <a:pPr lvl="1"/>
            <a:r>
              <a:rPr lang="en-GB" noProof="0" dirty="0" smtClean="0"/>
              <a:t>Second layer</a:t>
            </a:r>
          </a:p>
          <a:p>
            <a:pPr lvl="2"/>
            <a:r>
              <a:rPr lang="en-GB" noProof="0" dirty="0" smtClean="0"/>
              <a:t>Third layer</a:t>
            </a:r>
          </a:p>
        </p:txBody>
      </p:sp>
      <p:sp>
        <p:nvSpPr>
          <p:cNvPr id="10" name="Inhaltsplatzhalter 2"/>
          <p:cNvSpPr>
            <a:spLocks noGrp="1"/>
          </p:cNvSpPr>
          <p:nvPr>
            <p:ph idx="12" hasCustomPrompt="1"/>
          </p:nvPr>
        </p:nvSpPr>
        <p:spPr>
          <a:xfrm>
            <a:off x="5470563" y="2699600"/>
            <a:ext cx="4418531" cy="4208200"/>
          </a:xfrm>
        </p:spPr>
        <p:txBody>
          <a:bodyPr/>
          <a:lstStyle>
            <a:lvl1pPr>
              <a:defRPr sz="1985"/>
            </a:lvl1pPr>
            <a:lvl2pPr>
              <a:defRPr sz="1985"/>
            </a:lvl2pPr>
            <a:lvl3pPr>
              <a:defRPr sz="1985"/>
            </a:lvl3pPr>
            <a:lvl4pPr>
              <a:defRPr sz="1985"/>
            </a:lvl4pPr>
            <a:lvl5pPr>
              <a:defRPr sz="1985"/>
            </a:lvl5pPr>
          </a:lstStyle>
          <a:p>
            <a:pPr lvl="0"/>
            <a:r>
              <a:rPr lang="en-GB" noProof="0" dirty="0" smtClean="0"/>
              <a:t>First layer</a:t>
            </a:r>
          </a:p>
          <a:p>
            <a:pPr lvl="1"/>
            <a:r>
              <a:rPr lang="en-GB" noProof="0" dirty="0" smtClean="0"/>
              <a:t>Second layer</a:t>
            </a:r>
          </a:p>
          <a:p>
            <a:pPr lvl="2"/>
            <a:r>
              <a:rPr lang="en-GB" noProof="0" dirty="0" smtClean="0"/>
              <a:t>Third layer</a:t>
            </a:r>
          </a:p>
        </p:txBody>
      </p:sp>
    </p:spTree>
    <p:extLst>
      <p:ext uri="{BB962C8B-B14F-4D97-AF65-F5344CB8AC3E}">
        <p14:creationId xmlns:p14="http://schemas.microsoft.com/office/powerpoint/2010/main" val="3733304290"/>
      </p:ext>
    </p:extLst>
  </p:cSld>
  <p:clrMapOvr>
    <a:masterClrMapping/>
  </p:clrMapOvr>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01648" y="2349386"/>
            <a:ext cx="9085342" cy="1621111"/>
          </a:xfrm>
        </p:spPr>
        <p:txBody>
          <a:bodyPr/>
          <a:lstStyle/>
          <a:p>
            <a:r>
              <a:rPr lang="en-US" smtClean="0"/>
              <a:t>Click to edit Master title style</a:t>
            </a:r>
            <a:endParaRPr lang="id-ID"/>
          </a:p>
        </p:txBody>
      </p:sp>
      <p:sp>
        <p:nvSpPr>
          <p:cNvPr id="3" name="Subtitle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504200" indent="0" algn="ctr">
              <a:buNone/>
              <a:defRPr>
                <a:solidFill>
                  <a:schemeClr val="tx1">
                    <a:tint val="75000"/>
                  </a:schemeClr>
                </a:solidFill>
              </a:defRPr>
            </a:lvl2pPr>
            <a:lvl3pPr marL="1008400" indent="0" algn="ctr">
              <a:buNone/>
              <a:defRPr>
                <a:solidFill>
                  <a:schemeClr val="tx1">
                    <a:tint val="75000"/>
                  </a:schemeClr>
                </a:solidFill>
              </a:defRPr>
            </a:lvl3pPr>
            <a:lvl4pPr marL="1512600" indent="0" algn="ctr">
              <a:buNone/>
              <a:defRPr>
                <a:solidFill>
                  <a:schemeClr val="tx1">
                    <a:tint val="75000"/>
                  </a:schemeClr>
                </a:solidFill>
              </a:defRPr>
            </a:lvl4pPr>
            <a:lvl5pPr marL="2016801" indent="0" algn="ctr">
              <a:buNone/>
              <a:defRPr>
                <a:solidFill>
                  <a:schemeClr val="tx1">
                    <a:tint val="75000"/>
                  </a:schemeClr>
                </a:solidFill>
              </a:defRPr>
            </a:lvl5pPr>
            <a:lvl6pPr marL="2521001" indent="0" algn="ctr">
              <a:buNone/>
              <a:defRPr>
                <a:solidFill>
                  <a:schemeClr val="tx1">
                    <a:tint val="75000"/>
                  </a:schemeClr>
                </a:solidFill>
              </a:defRPr>
            </a:lvl6pPr>
            <a:lvl7pPr marL="3025201" indent="0" algn="ctr">
              <a:buNone/>
              <a:defRPr>
                <a:solidFill>
                  <a:schemeClr val="tx1">
                    <a:tint val="75000"/>
                  </a:schemeClr>
                </a:solidFill>
              </a:defRPr>
            </a:lvl7pPr>
            <a:lvl8pPr marL="3529401" indent="0" algn="ctr">
              <a:buNone/>
              <a:defRPr>
                <a:solidFill>
                  <a:schemeClr val="tx1">
                    <a:tint val="75000"/>
                  </a:schemeClr>
                </a:solidFill>
              </a:defRPr>
            </a:lvl8pPr>
            <a:lvl9pPr marL="4033601" indent="0" algn="ctr">
              <a:buNone/>
              <a:defRPr>
                <a:solidFill>
                  <a:schemeClr val="tx1">
                    <a:tint val="75000"/>
                  </a:schemeClr>
                </a:solidFill>
              </a:defRPr>
            </a:lvl9pPr>
          </a:lstStyle>
          <a:p>
            <a:r>
              <a:rPr lang="en-US" smtClean="0"/>
              <a:t>Click to edit Master subtitle style</a:t>
            </a:r>
            <a:endParaRPr lang="id-ID"/>
          </a:p>
        </p:txBody>
      </p:sp>
      <p:sp>
        <p:nvSpPr>
          <p:cNvPr id="4" name="Date Placeholder 3"/>
          <p:cNvSpPr>
            <a:spLocks noGrp="1"/>
          </p:cNvSpPr>
          <p:nvPr>
            <p:ph type="dt" sz="half" idx="10"/>
          </p:nvPr>
        </p:nvSpPr>
        <p:spPr/>
        <p:txBody>
          <a:bodyPr/>
          <a:lstStyle/>
          <a:p>
            <a:fld id="{A007D64E-CD76-4143-9421-00AAC4FB0ED9}" type="datetimeFigureOut">
              <a:rPr lang="id-ID" smtClean="0"/>
              <a:pPr/>
              <a:t>02/11/2016</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a:xfrm>
            <a:off x="7660190" y="7009642"/>
            <a:ext cx="2494016" cy="402652"/>
          </a:xfrm>
          <a:prstGeom prst="rect">
            <a:avLst/>
          </a:prstGeom>
        </p:spPr>
        <p:txBody>
          <a:bodyPr/>
          <a:lstStyle/>
          <a:p>
            <a:pPr defTabSz="1008400"/>
            <a:fld id="{13304058-976F-447F-9329-947384B6A2FB}" type="slidenum">
              <a:rPr lang="id-ID" sz="1985" smtClean="0">
                <a:solidFill>
                  <a:srgbClr val="000000"/>
                </a:solidFill>
              </a:rPr>
              <a:pPr defTabSz="1008400"/>
              <a:t>‹#›</a:t>
            </a:fld>
            <a:endParaRPr lang="id-ID" sz="1985">
              <a:solidFill>
                <a:srgbClr val="000000"/>
              </a:solidFill>
            </a:endParaRPr>
          </a:p>
        </p:txBody>
      </p:sp>
    </p:spTree>
    <p:extLst>
      <p:ext uri="{BB962C8B-B14F-4D97-AF65-F5344CB8AC3E}">
        <p14:creationId xmlns:p14="http://schemas.microsoft.com/office/powerpoint/2010/main" val="40239625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ubsection A">
    <p:spTree>
      <p:nvGrpSpPr>
        <p:cNvPr id="1" name=""/>
        <p:cNvGrpSpPr/>
        <p:nvPr/>
      </p:nvGrpSpPr>
      <p:grpSpPr>
        <a:xfrm>
          <a:off x="0" y="0"/>
          <a:ext cx="0" cy="0"/>
          <a:chOff x="0" y="0"/>
          <a:chExt cx="0" cy="0"/>
        </a:xfrm>
      </p:grpSpPr>
      <p:sp>
        <p:nvSpPr>
          <p:cNvPr id="11" name="Rectangle 10"/>
          <p:cNvSpPr/>
          <p:nvPr userDrawn="1"/>
        </p:nvSpPr>
        <p:spPr bwMode="gray">
          <a:xfrm>
            <a:off x="-1" y="2252783"/>
            <a:ext cx="10691813" cy="276459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GB" sz="1000" dirty="0" smtClean="0">
              <a:latin typeface="Arial" pitchFamily="34" charset="0"/>
              <a:cs typeface="Arial" pitchFamily="34" charset="0"/>
            </a:endParaRPr>
          </a:p>
        </p:txBody>
      </p:sp>
      <p:sp>
        <p:nvSpPr>
          <p:cNvPr id="12" name="Title 1"/>
          <p:cNvSpPr>
            <a:spLocks noGrp="1"/>
          </p:cNvSpPr>
          <p:nvPr>
            <p:ph type="ctrTitle" hasCustomPrompt="1"/>
          </p:nvPr>
        </p:nvSpPr>
        <p:spPr bwMode="gray">
          <a:xfrm>
            <a:off x="754460" y="2594504"/>
            <a:ext cx="6656897" cy="1115820"/>
          </a:xfrm>
        </p:spPr>
        <p:txBody>
          <a:bodyPr anchor="b" anchorCtr="0"/>
          <a:lstStyle>
            <a:lvl1pPr algn="l">
              <a:lnSpc>
                <a:spcPct val="100000"/>
              </a:lnSpc>
              <a:defRPr sz="3200" b="0" baseline="0">
                <a:solidFill>
                  <a:schemeClr val="bg1"/>
                </a:solidFill>
                <a:latin typeface="+mj-lt"/>
                <a:cs typeface="Arial"/>
              </a:defRPr>
            </a:lvl1pPr>
          </a:lstStyle>
          <a:p>
            <a:r>
              <a:rPr lang="en-GB" noProof="0" dirty="0" smtClean="0"/>
              <a:t>&lt;Insert title of slide&gt;</a:t>
            </a:r>
            <a:endParaRPr lang="en-GB" noProof="0" dirty="0"/>
          </a:p>
        </p:txBody>
      </p:sp>
      <p:pic>
        <p:nvPicPr>
          <p:cNvPr id="15" name="Picture 14" descr="Nexant_Tagline_Logo_PNG_color.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3127" y="420193"/>
            <a:ext cx="2943300" cy="1177320"/>
          </a:xfrm>
          <a:prstGeom prst="rect">
            <a:avLst/>
          </a:prstGeom>
        </p:spPr>
      </p:pic>
      <p:sp>
        <p:nvSpPr>
          <p:cNvPr id="24" name="Picture Placeholder 5"/>
          <p:cNvSpPr>
            <a:spLocks noGrp="1"/>
          </p:cNvSpPr>
          <p:nvPr>
            <p:ph type="pic" sz="quarter" idx="16" hasCustomPrompt="1"/>
          </p:nvPr>
        </p:nvSpPr>
        <p:spPr bwMode="gray">
          <a:xfrm>
            <a:off x="7980358" y="2676152"/>
            <a:ext cx="2177147" cy="2004844"/>
          </a:xfrm>
          <a:prstGeom prst="rect">
            <a:avLst/>
          </a:prstGeom>
          <a:noFill/>
          <a:ln>
            <a:noFill/>
          </a:ln>
        </p:spPr>
        <p:txBody>
          <a:bodyPr anchor="ctr" anchorCtr="1"/>
          <a:lstStyle>
            <a:lvl1pPr algn="ctr">
              <a:defRPr b="0" i="1" baseline="0">
                <a:solidFill>
                  <a:schemeClr val="bg1"/>
                </a:solidFill>
                <a:latin typeface="Arial" pitchFamily="34" charset="0"/>
                <a:cs typeface="Arial" pitchFamily="34" charset="0"/>
              </a:defRPr>
            </a:lvl1pPr>
          </a:lstStyle>
          <a:p>
            <a:r>
              <a:rPr lang="en-GB" dirty="0" smtClean="0"/>
              <a:t>Insert relevant industry icon here. Icon images are available on the last page of this PowerPoint Template</a:t>
            </a:r>
            <a:endParaRPr lang="en-GB" dirty="0"/>
          </a:p>
        </p:txBody>
      </p:sp>
      <p:sp>
        <p:nvSpPr>
          <p:cNvPr id="7" name="Subtitle 2"/>
          <p:cNvSpPr>
            <a:spLocks noGrp="1"/>
          </p:cNvSpPr>
          <p:nvPr>
            <p:ph type="subTitle" idx="1" hasCustomPrompt="1"/>
          </p:nvPr>
        </p:nvSpPr>
        <p:spPr bwMode="gray">
          <a:xfrm>
            <a:off x="745390" y="3851843"/>
            <a:ext cx="5264663" cy="711220"/>
          </a:xfrm>
          <a:prstGeom prst="rect">
            <a:avLst/>
          </a:prstGeom>
        </p:spPr>
        <p:txBody>
          <a:bodyPr lIns="91440"/>
          <a:lstStyle>
            <a:lvl1pPr marL="0" indent="0" algn="l">
              <a:spcBef>
                <a:spcPts val="0"/>
              </a:spcBef>
              <a:buNone/>
              <a:defRPr sz="2000" b="0">
                <a:solidFill>
                  <a:schemeClr val="bg1"/>
                </a:solidFill>
                <a:latin typeface="Arial"/>
                <a:cs typeface="Arial"/>
              </a:defRPr>
            </a:lvl1pPr>
            <a:lvl2pPr marL="497768" indent="0" algn="ctr">
              <a:buNone/>
              <a:defRPr>
                <a:solidFill>
                  <a:schemeClr val="tx1">
                    <a:tint val="75000"/>
                  </a:schemeClr>
                </a:solidFill>
              </a:defRPr>
            </a:lvl2pPr>
            <a:lvl3pPr marL="995536" indent="0" algn="ctr">
              <a:buNone/>
              <a:defRPr>
                <a:solidFill>
                  <a:schemeClr val="tx1">
                    <a:tint val="75000"/>
                  </a:schemeClr>
                </a:solidFill>
              </a:defRPr>
            </a:lvl3pPr>
            <a:lvl4pPr marL="1493303" indent="0" algn="ctr">
              <a:buNone/>
              <a:defRPr>
                <a:solidFill>
                  <a:schemeClr val="tx1">
                    <a:tint val="75000"/>
                  </a:schemeClr>
                </a:solidFill>
              </a:defRPr>
            </a:lvl4pPr>
            <a:lvl5pPr marL="1991071" indent="0" algn="ctr">
              <a:buNone/>
              <a:defRPr>
                <a:solidFill>
                  <a:schemeClr val="tx1">
                    <a:tint val="75000"/>
                  </a:schemeClr>
                </a:solidFill>
              </a:defRPr>
            </a:lvl5pPr>
            <a:lvl6pPr marL="2488839" indent="0" algn="ctr">
              <a:buNone/>
              <a:defRPr>
                <a:solidFill>
                  <a:schemeClr val="tx1">
                    <a:tint val="75000"/>
                  </a:schemeClr>
                </a:solidFill>
              </a:defRPr>
            </a:lvl6pPr>
            <a:lvl7pPr marL="2986607" indent="0" algn="ctr">
              <a:buNone/>
              <a:defRPr>
                <a:solidFill>
                  <a:schemeClr val="tx1">
                    <a:tint val="75000"/>
                  </a:schemeClr>
                </a:solidFill>
              </a:defRPr>
            </a:lvl7pPr>
            <a:lvl8pPr marL="3484376" indent="0" algn="ctr">
              <a:buNone/>
              <a:defRPr>
                <a:solidFill>
                  <a:schemeClr val="tx1">
                    <a:tint val="75000"/>
                  </a:schemeClr>
                </a:solidFill>
              </a:defRPr>
            </a:lvl8pPr>
            <a:lvl9pPr marL="3982143" indent="0" algn="ctr">
              <a:buNone/>
              <a:defRPr>
                <a:solidFill>
                  <a:schemeClr val="tx1">
                    <a:tint val="75000"/>
                  </a:schemeClr>
                </a:solidFill>
              </a:defRPr>
            </a:lvl9pPr>
          </a:lstStyle>
          <a:p>
            <a:r>
              <a:rPr lang="en-GB" noProof="0" dirty="0" smtClean="0"/>
              <a:t>&lt;Insert subtitle here&gt;</a:t>
            </a:r>
            <a:endParaRPr lang="en-GB" noProof="0" dirty="0"/>
          </a:p>
        </p:txBody>
      </p:sp>
      <p:sp>
        <p:nvSpPr>
          <p:cNvPr id="8" name="Slide Number Placeholder 5"/>
          <p:cNvSpPr>
            <a:spLocks noGrp="1"/>
          </p:cNvSpPr>
          <p:nvPr>
            <p:ph type="sldNum" sz="quarter" idx="12"/>
          </p:nvPr>
        </p:nvSpPr>
        <p:spPr>
          <a:xfrm>
            <a:off x="9680028" y="7009642"/>
            <a:ext cx="751426" cy="402652"/>
          </a:xfrm>
          <a:prstGeom prst="rect">
            <a:avLst/>
          </a:prstGeom>
        </p:spPr>
        <p:txBody>
          <a:bodyPr/>
          <a:lstStyle/>
          <a:p>
            <a:fld id="{276DE07D-12F9-FF40-B07B-9B015B6B1FBE}" type="slidenum">
              <a:rPr lang="en-US" smtClean="0"/>
              <a:t>‹#›</a:t>
            </a:fld>
            <a:endParaRPr lang="en-US" dirty="0"/>
          </a:p>
        </p:txBody>
      </p:sp>
      <p:sp>
        <p:nvSpPr>
          <p:cNvPr id="9" name="TextBox 8"/>
          <p:cNvSpPr txBox="1"/>
          <p:nvPr userDrawn="1"/>
        </p:nvSpPr>
        <p:spPr>
          <a:xfrm>
            <a:off x="8210031" y="7107503"/>
            <a:ext cx="1815787" cy="230832"/>
          </a:xfrm>
          <a:prstGeom prst="rect">
            <a:avLst/>
          </a:prstGeom>
          <a:noFill/>
        </p:spPr>
        <p:txBody>
          <a:bodyPr wrap="square" rtlCol="0">
            <a:spAutoFit/>
          </a:bodyPr>
          <a:lstStyle/>
          <a:p>
            <a:pPr algn="r"/>
            <a:r>
              <a:rPr lang="en-US" sz="900" dirty="0" smtClean="0">
                <a:solidFill>
                  <a:schemeClr val="bg2"/>
                </a:solidFill>
                <a:latin typeface="+mn-lt"/>
                <a:cs typeface="Arial "/>
              </a:rPr>
              <a:t>Confidential</a:t>
            </a:r>
            <a:endParaRPr lang="en-US" sz="900" dirty="0">
              <a:solidFill>
                <a:schemeClr val="bg2"/>
              </a:solidFill>
              <a:latin typeface="+mn-lt"/>
              <a:cs typeface="Arial "/>
            </a:endParaRPr>
          </a:p>
        </p:txBody>
      </p:sp>
      <p:sp>
        <p:nvSpPr>
          <p:cNvPr id="2" name="TextBox 1"/>
          <p:cNvSpPr txBox="1"/>
          <p:nvPr userDrawn="1"/>
        </p:nvSpPr>
        <p:spPr>
          <a:xfrm>
            <a:off x="758094" y="7186206"/>
            <a:ext cx="914400" cy="914400"/>
          </a:xfrm>
          <a:prstGeom prst="rect">
            <a:avLst/>
          </a:prstGeom>
          <a:noFill/>
        </p:spPr>
        <p:txBody>
          <a:bodyPr wrap="none" rtlCol="0">
            <a:noAutofit/>
          </a:bodyPr>
          <a:lstStyle/>
          <a:p>
            <a:endParaRPr lang="en-US" sz="1800" dirty="0" err="1" smtClean="0"/>
          </a:p>
        </p:txBody>
      </p:sp>
      <p:pic>
        <p:nvPicPr>
          <p:cNvPr id="10" name="Picture 9" descr="_Pic1"/>
          <p:cNvPicPr/>
          <p:nvPr userDrawn="1"/>
        </p:nvPicPr>
        <p:blipFill>
          <a:blip r:embed="rId3" cstate="screen">
            <a:extLst>
              <a:ext uri="{28A0092B-C50C-407E-A947-70E740481C1C}">
                <a14:useLocalDpi xmlns:a14="http://schemas.microsoft.com/office/drawing/2010/main" val="0"/>
              </a:ext>
            </a:extLst>
          </a:blip>
          <a:srcRect/>
          <a:stretch>
            <a:fillRect/>
          </a:stretch>
        </p:blipFill>
        <p:spPr bwMode="auto">
          <a:xfrm>
            <a:off x="8765540" y="780415"/>
            <a:ext cx="617220" cy="628015"/>
          </a:xfrm>
          <a:prstGeom prst="rect">
            <a:avLst/>
          </a:prstGeom>
          <a:noFill/>
          <a:ln w="9525">
            <a:noFill/>
            <a:miter lim="800000"/>
            <a:headEnd/>
            <a:tailEnd/>
          </a:ln>
        </p:spPr>
      </p:pic>
    </p:spTree>
    <p:extLst>
      <p:ext uri="{BB962C8B-B14F-4D97-AF65-F5344CB8AC3E}">
        <p14:creationId xmlns:p14="http://schemas.microsoft.com/office/powerpoint/2010/main" val="1062812310"/>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01648" y="672253"/>
            <a:ext cx="9085342" cy="1260475"/>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xfrm>
            <a:off x="801648" y="6890597"/>
            <a:ext cx="2226800" cy="262059"/>
          </a:xfrm>
          <a:prstGeom prst="rect">
            <a:avLst/>
          </a:prstGeom>
        </p:spPr>
        <p:txBody>
          <a:bodyPr/>
          <a:lstStyle>
            <a:lvl1pPr>
              <a:defRPr/>
            </a:lvl1pPr>
          </a:lstStyle>
          <a:p>
            <a:pPr>
              <a:defRPr/>
            </a:pPr>
            <a:fld id="{D2C80B36-8A64-406E-9F76-D0F66E3A9C3E}" type="datetime1">
              <a:rPr lang="en-US"/>
              <a:pPr>
                <a:defRPr/>
              </a:pPr>
              <a:t>11/2/2016</a:t>
            </a:fld>
            <a:endParaRPr lang="en-US"/>
          </a:p>
        </p:txBody>
      </p:sp>
    </p:spTree>
    <p:extLst>
      <p:ext uri="{BB962C8B-B14F-4D97-AF65-F5344CB8AC3E}">
        <p14:creationId xmlns:p14="http://schemas.microsoft.com/office/powerpoint/2010/main" val="46400317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801648" y="672253"/>
            <a:ext cx="9085342" cy="1260475"/>
          </a:xfrm>
          <a:prstGeom prst="rect">
            <a:avLst/>
          </a:prstGeom>
        </p:spPr>
        <p:txBody>
          <a:bodyPr/>
          <a:lstStyle/>
          <a:p>
            <a:r>
              <a:rPr lang="en-US" smtClean="0"/>
              <a:t>Click to edit Master title style</a:t>
            </a:r>
            <a:endParaRPr lang="en-US"/>
          </a:p>
        </p:txBody>
      </p:sp>
      <p:sp>
        <p:nvSpPr>
          <p:cNvPr id="3" name="Table Placeholder 2"/>
          <p:cNvSpPr>
            <a:spLocks noGrp="1"/>
          </p:cNvSpPr>
          <p:nvPr>
            <p:ph type="tbl" idx="1"/>
          </p:nvPr>
        </p:nvSpPr>
        <p:spPr>
          <a:xfrm>
            <a:off x="801648" y="2184823"/>
            <a:ext cx="9085342" cy="4537710"/>
          </a:xfrm>
        </p:spPr>
        <p:txBody>
          <a:bodyPr/>
          <a:lstStyle/>
          <a:p>
            <a:pPr lvl="0"/>
            <a:endParaRPr lang="en-US" noProof="0" smtClean="0"/>
          </a:p>
        </p:txBody>
      </p:sp>
      <p:sp>
        <p:nvSpPr>
          <p:cNvPr id="4" name="Rectangle 4"/>
          <p:cNvSpPr>
            <a:spLocks noGrp="1" noChangeArrowheads="1"/>
          </p:cNvSpPr>
          <p:nvPr>
            <p:ph type="dt" sz="half" idx="10"/>
          </p:nvPr>
        </p:nvSpPr>
        <p:spPr>
          <a:xfrm>
            <a:off x="801648" y="6890597"/>
            <a:ext cx="2226800" cy="262059"/>
          </a:xfrm>
          <a:prstGeom prst="rect">
            <a:avLst/>
          </a:prstGeom>
        </p:spPr>
        <p:txBody>
          <a:bodyPr/>
          <a:lstStyle>
            <a:lvl1pPr>
              <a:defRPr/>
            </a:lvl1pPr>
          </a:lstStyle>
          <a:p>
            <a:pPr>
              <a:defRPr/>
            </a:pPr>
            <a:fld id="{FC874B43-9ABD-4A0D-9AFD-F74F1E8D2E0E}" type="datetime1">
              <a:rPr lang="en-US"/>
              <a:pPr>
                <a:defRPr/>
              </a:pPr>
              <a:t>11/2/2016</a:t>
            </a:fld>
            <a:endParaRPr lang="en-US"/>
          </a:p>
        </p:txBody>
      </p:sp>
    </p:spTree>
    <p:extLst>
      <p:ext uri="{BB962C8B-B14F-4D97-AF65-F5344CB8AC3E}">
        <p14:creationId xmlns:p14="http://schemas.microsoft.com/office/powerpoint/2010/main" val="32330732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01648" y="2349386"/>
            <a:ext cx="9085342" cy="1621111"/>
          </a:xfrm>
        </p:spPr>
        <p:txBody>
          <a:bodyPr/>
          <a:lstStyle/>
          <a:p>
            <a:r>
              <a:rPr lang="en-US" smtClean="0"/>
              <a:t>Click to edit Master title style</a:t>
            </a:r>
            <a:endParaRPr lang="en-US"/>
          </a:p>
        </p:txBody>
      </p:sp>
      <p:sp>
        <p:nvSpPr>
          <p:cNvPr id="3" name="Subtitle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504200" indent="0" algn="ctr">
              <a:buNone/>
              <a:defRPr>
                <a:solidFill>
                  <a:schemeClr val="tx1">
                    <a:tint val="75000"/>
                  </a:schemeClr>
                </a:solidFill>
              </a:defRPr>
            </a:lvl2pPr>
            <a:lvl3pPr marL="1008400" indent="0" algn="ctr">
              <a:buNone/>
              <a:defRPr>
                <a:solidFill>
                  <a:schemeClr val="tx1">
                    <a:tint val="75000"/>
                  </a:schemeClr>
                </a:solidFill>
              </a:defRPr>
            </a:lvl3pPr>
            <a:lvl4pPr marL="1512600" indent="0" algn="ctr">
              <a:buNone/>
              <a:defRPr>
                <a:solidFill>
                  <a:schemeClr val="tx1">
                    <a:tint val="75000"/>
                  </a:schemeClr>
                </a:solidFill>
              </a:defRPr>
            </a:lvl4pPr>
            <a:lvl5pPr marL="2016801" indent="0" algn="ctr">
              <a:buNone/>
              <a:defRPr>
                <a:solidFill>
                  <a:schemeClr val="tx1">
                    <a:tint val="75000"/>
                  </a:schemeClr>
                </a:solidFill>
              </a:defRPr>
            </a:lvl5pPr>
            <a:lvl6pPr marL="2521001" indent="0" algn="ctr">
              <a:buNone/>
              <a:defRPr>
                <a:solidFill>
                  <a:schemeClr val="tx1">
                    <a:tint val="75000"/>
                  </a:schemeClr>
                </a:solidFill>
              </a:defRPr>
            </a:lvl6pPr>
            <a:lvl7pPr marL="3025201" indent="0" algn="ctr">
              <a:buNone/>
              <a:defRPr>
                <a:solidFill>
                  <a:schemeClr val="tx1">
                    <a:tint val="75000"/>
                  </a:schemeClr>
                </a:solidFill>
              </a:defRPr>
            </a:lvl7pPr>
            <a:lvl8pPr marL="3529401" indent="0" algn="ctr">
              <a:buNone/>
              <a:defRPr>
                <a:solidFill>
                  <a:schemeClr val="tx1">
                    <a:tint val="75000"/>
                  </a:schemeClr>
                </a:solidFill>
              </a:defRPr>
            </a:lvl8pPr>
            <a:lvl9pPr marL="4033601"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a:defRPr/>
            </a:pPr>
            <a:fld id="{067206CC-0452-4317-B14E-01D4B163AF9B}" type="datetimeFigureOut">
              <a:rPr lang="en-US" smtClean="0">
                <a:solidFill>
                  <a:prstClr val="black">
                    <a:tint val="75000"/>
                  </a:prstClr>
                </a:solidFill>
              </a:rPr>
              <a:pPr>
                <a:defRPr/>
              </a:pPr>
              <a:t>11/2/2016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72BC25FD-9FFB-4CFF-8786-E2111D54608E}"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44441092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3E921D44-C30C-4823-A49E-25D49C005A16}" type="datetimeFigureOut">
              <a:rPr lang="en-US" smtClean="0">
                <a:solidFill>
                  <a:prstClr val="black">
                    <a:tint val="75000"/>
                  </a:prstClr>
                </a:solidFill>
              </a:rPr>
              <a:pPr>
                <a:defRPr/>
              </a:pPr>
              <a:t>11/2/2016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92B7708-9F52-43F2-8D24-2B910E6EDC9F}"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01051244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4329" y="4859832"/>
            <a:ext cx="9085342" cy="1502066"/>
          </a:xfrm>
        </p:spPr>
        <p:txBody>
          <a:bodyPr anchor="t"/>
          <a:lstStyle>
            <a:lvl1pPr algn="l">
              <a:defRPr sz="4411" b="1" cap="all"/>
            </a:lvl1pPr>
          </a:lstStyle>
          <a:p>
            <a:r>
              <a:rPr lang="en-US" smtClean="0"/>
              <a:t>Click to edit Master title style</a:t>
            </a:r>
            <a:endParaRPr lang="en-US"/>
          </a:p>
        </p:txBody>
      </p:sp>
      <p:sp>
        <p:nvSpPr>
          <p:cNvPr id="3" name="Text Placeholder 2"/>
          <p:cNvSpPr>
            <a:spLocks noGrp="1"/>
          </p:cNvSpPr>
          <p:nvPr>
            <p:ph type="body" idx="1"/>
          </p:nvPr>
        </p:nvSpPr>
        <p:spPr>
          <a:xfrm>
            <a:off x="844329" y="3205459"/>
            <a:ext cx="9085342" cy="1654373"/>
          </a:xfrm>
        </p:spPr>
        <p:txBody>
          <a:bodyPr anchor="b"/>
          <a:lstStyle>
            <a:lvl1pPr marL="0" indent="0">
              <a:buNone/>
              <a:defRPr sz="2206">
                <a:solidFill>
                  <a:schemeClr val="tx1">
                    <a:tint val="75000"/>
                  </a:schemeClr>
                </a:solidFill>
              </a:defRPr>
            </a:lvl1pPr>
            <a:lvl2pPr marL="504200" indent="0">
              <a:buNone/>
              <a:defRPr sz="1985">
                <a:solidFill>
                  <a:schemeClr val="tx1">
                    <a:tint val="75000"/>
                  </a:schemeClr>
                </a:solidFill>
              </a:defRPr>
            </a:lvl2pPr>
            <a:lvl3pPr marL="1008400" indent="0">
              <a:buNone/>
              <a:defRPr sz="1764">
                <a:solidFill>
                  <a:schemeClr val="tx1">
                    <a:tint val="75000"/>
                  </a:schemeClr>
                </a:solidFill>
              </a:defRPr>
            </a:lvl3pPr>
            <a:lvl4pPr marL="1512600" indent="0">
              <a:buNone/>
              <a:defRPr sz="1544">
                <a:solidFill>
                  <a:schemeClr val="tx1">
                    <a:tint val="75000"/>
                  </a:schemeClr>
                </a:solidFill>
              </a:defRPr>
            </a:lvl4pPr>
            <a:lvl5pPr marL="2016801" indent="0">
              <a:buNone/>
              <a:defRPr sz="1544">
                <a:solidFill>
                  <a:schemeClr val="tx1">
                    <a:tint val="75000"/>
                  </a:schemeClr>
                </a:solidFill>
              </a:defRPr>
            </a:lvl5pPr>
            <a:lvl6pPr marL="2521001" indent="0">
              <a:buNone/>
              <a:defRPr sz="1544">
                <a:solidFill>
                  <a:schemeClr val="tx1">
                    <a:tint val="75000"/>
                  </a:schemeClr>
                </a:solidFill>
              </a:defRPr>
            </a:lvl6pPr>
            <a:lvl7pPr marL="3025201" indent="0">
              <a:buNone/>
              <a:defRPr sz="1544">
                <a:solidFill>
                  <a:schemeClr val="tx1">
                    <a:tint val="75000"/>
                  </a:schemeClr>
                </a:solidFill>
              </a:defRPr>
            </a:lvl7pPr>
            <a:lvl8pPr marL="3529401" indent="0">
              <a:buNone/>
              <a:defRPr sz="1544">
                <a:solidFill>
                  <a:schemeClr val="tx1">
                    <a:tint val="75000"/>
                  </a:schemeClr>
                </a:solidFill>
              </a:defRPr>
            </a:lvl8pPr>
            <a:lvl9pPr marL="4033601" indent="0">
              <a:buNone/>
              <a:defRPr sz="1544">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4F46B9C8-9DE6-453B-95B6-49A7978768E1}" type="datetimeFigureOut">
              <a:rPr lang="en-US" smtClean="0">
                <a:solidFill>
                  <a:prstClr val="black">
                    <a:tint val="75000"/>
                  </a:prstClr>
                </a:solidFill>
              </a:rPr>
              <a:pPr>
                <a:defRPr/>
              </a:pPr>
              <a:t>11/2/2016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D3541660-070B-41DA-AE58-30FAA237C5DD}"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36734056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34432" y="1764666"/>
            <a:ext cx="4720815" cy="4991131"/>
          </a:xfrm>
        </p:spPr>
        <p:txBody>
          <a:bodyPr/>
          <a:lstStyle>
            <a:lvl1pPr>
              <a:defRPr sz="3088"/>
            </a:lvl1pPr>
            <a:lvl2pPr>
              <a:defRPr sz="2647"/>
            </a:lvl2pPr>
            <a:lvl3pPr>
              <a:defRPr sz="2206"/>
            </a:lvl3pPr>
            <a:lvl4pPr>
              <a:defRPr sz="1985"/>
            </a:lvl4pPr>
            <a:lvl5pPr>
              <a:defRPr sz="1985"/>
            </a:lvl5pPr>
            <a:lvl6pPr>
              <a:defRPr sz="1985"/>
            </a:lvl6pPr>
            <a:lvl7pPr>
              <a:defRPr sz="1985"/>
            </a:lvl7pPr>
            <a:lvl8pPr>
              <a:defRPr sz="1985"/>
            </a:lvl8pPr>
            <a:lvl9pPr>
              <a:defRPr sz="198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433391" y="1764666"/>
            <a:ext cx="4720815" cy="4991131"/>
          </a:xfrm>
        </p:spPr>
        <p:txBody>
          <a:bodyPr/>
          <a:lstStyle>
            <a:lvl1pPr>
              <a:defRPr sz="3088"/>
            </a:lvl1pPr>
            <a:lvl2pPr>
              <a:defRPr sz="2647"/>
            </a:lvl2pPr>
            <a:lvl3pPr>
              <a:defRPr sz="2206"/>
            </a:lvl3pPr>
            <a:lvl4pPr>
              <a:defRPr sz="1985"/>
            </a:lvl4pPr>
            <a:lvl5pPr>
              <a:defRPr sz="1985"/>
            </a:lvl5pPr>
            <a:lvl6pPr>
              <a:defRPr sz="1985"/>
            </a:lvl6pPr>
            <a:lvl7pPr>
              <a:defRPr sz="1985"/>
            </a:lvl7pPr>
            <a:lvl8pPr>
              <a:defRPr sz="1985"/>
            </a:lvl8pPr>
            <a:lvl9pPr>
              <a:defRPr sz="198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a:defRPr/>
            </a:pPr>
            <a:fld id="{947B915F-818C-4158-9CE7-4C1841B2AE32}" type="datetimeFigureOut">
              <a:rPr lang="en-US" smtClean="0">
                <a:solidFill>
                  <a:prstClr val="black">
                    <a:tint val="75000"/>
                  </a:prstClr>
                </a:solidFill>
              </a:rPr>
              <a:pPr>
                <a:defRPr/>
              </a:pPr>
              <a:t>11/2/2016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188F6A84-0E87-4747-ACCB-3C318B0035B2}"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92068193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34432" y="1692889"/>
            <a:ext cx="4722671" cy="705515"/>
          </a:xfrm>
        </p:spPr>
        <p:txBody>
          <a:bodyPr anchor="b"/>
          <a:lstStyle>
            <a:lvl1pPr marL="0" indent="0">
              <a:buNone/>
              <a:defRPr sz="2647" b="1"/>
            </a:lvl1pPr>
            <a:lvl2pPr marL="504200" indent="0">
              <a:buNone/>
              <a:defRPr sz="2206" b="1"/>
            </a:lvl2pPr>
            <a:lvl3pPr marL="1008400" indent="0">
              <a:buNone/>
              <a:defRPr sz="1985" b="1"/>
            </a:lvl3pPr>
            <a:lvl4pPr marL="1512600" indent="0">
              <a:buNone/>
              <a:defRPr sz="1764" b="1"/>
            </a:lvl4pPr>
            <a:lvl5pPr marL="2016801" indent="0">
              <a:buNone/>
              <a:defRPr sz="1764" b="1"/>
            </a:lvl5pPr>
            <a:lvl6pPr marL="2521001" indent="0">
              <a:buNone/>
              <a:defRPr sz="1764" b="1"/>
            </a:lvl6pPr>
            <a:lvl7pPr marL="3025201" indent="0">
              <a:buNone/>
              <a:defRPr sz="1764" b="1"/>
            </a:lvl7pPr>
            <a:lvl8pPr marL="3529401" indent="0">
              <a:buNone/>
              <a:defRPr sz="1764" b="1"/>
            </a:lvl8pPr>
            <a:lvl9pPr marL="4033601" indent="0">
              <a:buNone/>
              <a:defRPr sz="1764" b="1"/>
            </a:lvl9pPr>
          </a:lstStyle>
          <a:p>
            <a:pPr lvl="0"/>
            <a:r>
              <a:rPr lang="en-US" smtClean="0"/>
              <a:t>Click to edit Master text styles</a:t>
            </a:r>
          </a:p>
        </p:txBody>
      </p:sp>
      <p:sp>
        <p:nvSpPr>
          <p:cNvPr id="4" name="Content Placeholder 3"/>
          <p:cNvSpPr>
            <a:spLocks noGrp="1"/>
          </p:cNvSpPr>
          <p:nvPr>
            <p:ph sz="half" idx="2"/>
          </p:nvPr>
        </p:nvSpPr>
        <p:spPr>
          <a:xfrm>
            <a:off x="534432" y="2398404"/>
            <a:ext cx="4722671" cy="4357393"/>
          </a:xfrm>
        </p:spPr>
        <p:txBody>
          <a:bodyPr/>
          <a:lstStyle>
            <a:lvl1pPr>
              <a:defRPr sz="2647"/>
            </a:lvl1pPr>
            <a:lvl2pPr>
              <a:defRPr sz="2206"/>
            </a:lvl2pPr>
            <a:lvl3pPr>
              <a:defRPr sz="1985"/>
            </a:lvl3pPr>
            <a:lvl4pPr>
              <a:defRPr sz="1764"/>
            </a:lvl4pPr>
            <a:lvl5pPr>
              <a:defRPr sz="1764"/>
            </a:lvl5pPr>
            <a:lvl6pPr>
              <a:defRPr sz="1764"/>
            </a:lvl6pPr>
            <a:lvl7pPr>
              <a:defRPr sz="1764"/>
            </a:lvl7pPr>
            <a:lvl8pPr>
              <a:defRPr sz="1764"/>
            </a:lvl8pPr>
            <a:lvl9pPr>
              <a:defRPr sz="1764"/>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429680" y="1692889"/>
            <a:ext cx="4724526" cy="705515"/>
          </a:xfrm>
        </p:spPr>
        <p:txBody>
          <a:bodyPr anchor="b"/>
          <a:lstStyle>
            <a:lvl1pPr marL="0" indent="0">
              <a:buNone/>
              <a:defRPr sz="2647" b="1"/>
            </a:lvl1pPr>
            <a:lvl2pPr marL="504200" indent="0">
              <a:buNone/>
              <a:defRPr sz="2206" b="1"/>
            </a:lvl2pPr>
            <a:lvl3pPr marL="1008400" indent="0">
              <a:buNone/>
              <a:defRPr sz="1985" b="1"/>
            </a:lvl3pPr>
            <a:lvl4pPr marL="1512600" indent="0">
              <a:buNone/>
              <a:defRPr sz="1764" b="1"/>
            </a:lvl4pPr>
            <a:lvl5pPr marL="2016801" indent="0">
              <a:buNone/>
              <a:defRPr sz="1764" b="1"/>
            </a:lvl5pPr>
            <a:lvl6pPr marL="2521001" indent="0">
              <a:buNone/>
              <a:defRPr sz="1764" b="1"/>
            </a:lvl6pPr>
            <a:lvl7pPr marL="3025201" indent="0">
              <a:buNone/>
              <a:defRPr sz="1764" b="1"/>
            </a:lvl7pPr>
            <a:lvl8pPr marL="3529401" indent="0">
              <a:buNone/>
              <a:defRPr sz="1764" b="1"/>
            </a:lvl8pPr>
            <a:lvl9pPr marL="4033601" indent="0">
              <a:buNone/>
              <a:defRPr sz="1764" b="1"/>
            </a:lvl9pPr>
          </a:lstStyle>
          <a:p>
            <a:pPr lvl="0"/>
            <a:r>
              <a:rPr lang="en-US" smtClean="0"/>
              <a:t>Click to edit Master text styles</a:t>
            </a:r>
          </a:p>
        </p:txBody>
      </p:sp>
      <p:sp>
        <p:nvSpPr>
          <p:cNvPr id="6" name="Content Placeholder 5"/>
          <p:cNvSpPr>
            <a:spLocks noGrp="1"/>
          </p:cNvSpPr>
          <p:nvPr>
            <p:ph sz="quarter" idx="4"/>
          </p:nvPr>
        </p:nvSpPr>
        <p:spPr>
          <a:xfrm>
            <a:off x="5429680" y="2398404"/>
            <a:ext cx="4724526" cy="4357393"/>
          </a:xfrm>
        </p:spPr>
        <p:txBody>
          <a:bodyPr/>
          <a:lstStyle>
            <a:lvl1pPr>
              <a:defRPr sz="2647"/>
            </a:lvl1pPr>
            <a:lvl2pPr>
              <a:defRPr sz="2206"/>
            </a:lvl2pPr>
            <a:lvl3pPr>
              <a:defRPr sz="1985"/>
            </a:lvl3pPr>
            <a:lvl4pPr>
              <a:defRPr sz="1764"/>
            </a:lvl4pPr>
            <a:lvl5pPr>
              <a:defRPr sz="1764"/>
            </a:lvl5pPr>
            <a:lvl6pPr>
              <a:defRPr sz="1764"/>
            </a:lvl6pPr>
            <a:lvl7pPr>
              <a:defRPr sz="1764"/>
            </a:lvl7pPr>
            <a:lvl8pPr>
              <a:defRPr sz="1764"/>
            </a:lvl8pPr>
            <a:lvl9pPr>
              <a:defRPr sz="1764"/>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a:defRPr/>
            </a:pPr>
            <a:fld id="{735151C7-A5BC-450A-9CF9-BF50ABD1952B}" type="datetimeFigureOut">
              <a:rPr lang="en-US" smtClean="0">
                <a:solidFill>
                  <a:prstClr val="black">
                    <a:tint val="75000"/>
                  </a:prstClr>
                </a:solidFill>
              </a:rPr>
              <a:pPr>
                <a:defRPr/>
              </a:pPr>
              <a:t>11/2/2016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39B9AEED-DB27-441E-86ED-48DCACF9AF4B}"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9992018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fld id="{A84E6D20-2EBC-4F97-9482-3FF222C90299}" type="datetimeFigureOut">
              <a:rPr lang="en-US" smtClean="0">
                <a:solidFill>
                  <a:prstClr val="black">
                    <a:tint val="75000"/>
                  </a:prstClr>
                </a:solidFill>
              </a:rPr>
              <a:pPr>
                <a:defRPr/>
              </a:pPr>
              <a:t>11/2/2016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A89AAE59-D5ED-4415-93A5-C6C5DE731453}"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81269997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C5C81462-F6D9-42F6-8F11-C1754FDD0120}" type="datetimeFigureOut">
              <a:rPr lang="en-US" smtClean="0">
                <a:solidFill>
                  <a:prstClr val="black">
                    <a:tint val="75000"/>
                  </a:prstClr>
                </a:solidFill>
              </a:rPr>
              <a:pPr>
                <a:defRPr/>
              </a:pPr>
              <a:t>11/2/2016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a:defRPr/>
            </a:pP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a:defRPr/>
            </a:pPr>
            <a:fld id="{0A2C2146-6249-4195-8DD3-DD4A0EDF5724}"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18002962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4433" y="301113"/>
            <a:ext cx="3516488" cy="1281483"/>
          </a:xfrm>
        </p:spPr>
        <p:txBody>
          <a:bodyPr anchor="b"/>
          <a:lstStyle>
            <a:lvl1pPr algn="l">
              <a:defRPr sz="2206" b="1"/>
            </a:lvl1pPr>
          </a:lstStyle>
          <a:p>
            <a:r>
              <a:rPr lang="en-US" smtClean="0"/>
              <a:t>Click to edit Master title style</a:t>
            </a:r>
            <a:endParaRPr lang="en-US"/>
          </a:p>
        </p:txBody>
      </p:sp>
      <p:sp>
        <p:nvSpPr>
          <p:cNvPr id="3" name="Content Placeholder 2"/>
          <p:cNvSpPr>
            <a:spLocks noGrp="1"/>
          </p:cNvSpPr>
          <p:nvPr>
            <p:ph idx="1"/>
          </p:nvPr>
        </p:nvSpPr>
        <p:spPr>
          <a:xfrm>
            <a:off x="4178960" y="301114"/>
            <a:ext cx="5975246" cy="6454683"/>
          </a:xfrm>
        </p:spPr>
        <p:txBody>
          <a:bodyPr/>
          <a:lstStyle>
            <a:lvl1pPr>
              <a:defRPr sz="3529"/>
            </a:lvl1pPr>
            <a:lvl2pPr>
              <a:defRPr sz="3088"/>
            </a:lvl2pPr>
            <a:lvl3pPr>
              <a:defRPr sz="2647"/>
            </a:lvl3pPr>
            <a:lvl4pPr>
              <a:defRPr sz="2206"/>
            </a:lvl4pPr>
            <a:lvl5pPr>
              <a:defRPr sz="2206"/>
            </a:lvl5pPr>
            <a:lvl6pPr>
              <a:defRPr sz="2206"/>
            </a:lvl6pPr>
            <a:lvl7pPr>
              <a:defRPr sz="2206"/>
            </a:lvl7pPr>
            <a:lvl8pPr>
              <a:defRPr sz="2206"/>
            </a:lvl8pPr>
            <a:lvl9pPr>
              <a:defRPr sz="220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34433" y="1582597"/>
            <a:ext cx="3516488" cy="5173200"/>
          </a:xfrm>
        </p:spPr>
        <p:txBody>
          <a:bodyPr/>
          <a:lstStyle>
            <a:lvl1pPr marL="0" indent="0">
              <a:buNone/>
              <a:defRPr sz="1544"/>
            </a:lvl1pPr>
            <a:lvl2pPr marL="504200" indent="0">
              <a:buNone/>
              <a:defRPr sz="1323"/>
            </a:lvl2pPr>
            <a:lvl3pPr marL="1008400" indent="0">
              <a:buNone/>
              <a:defRPr sz="1103"/>
            </a:lvl3pPr>
            <a:lvl4pPr marL="1512600" indent="0">
              <a:buNone/>
              <a:defRPr sz="993"/>
            </a:lvl4pPr>
            <a:lvl5pPr marL="2016801" indent="0">
              <a:buNone/>
              <a:defRPr sz="993"/>
            </a:lvl5pPr>
            <a:lvl6pPr marL="2521001" indent="0">
              <a:buNone/>
              <a:defRPr sz="993"/>
            </a:lvl6pPr>
            <a:lvl7pPr marL="3025201" indent="0">
              <a:buNone/>
              <a:defRPr sz="993"/>
            </a:lvl7pPr>
            <a:lvl8pPr marL="3529401" indent="0">
              <a:buNone/>
              <a:defRPr sz="993"/>
            </a:lvl8pPr>
            <a:lvl9pPr marL="4033601" indent="0">
              <a:buNone/>
              <a:defRPr sz="993"/>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75AB0C53-654A-42C1-8E22-07DF24C9821B}" type="datetimeFigureOut">
              <a:rPr lang="en-US" smtClean="0">
                <a:solidFill>
                  <a:prstClr val="black">
                    <a:tint val="75000"/>
                  </a:prstClr>
                </a:solidFill>
              </a:rPr>
              <a:pPr>
                <a:defRPr/>
              </a:pPr>
              <a:t>11/2/2016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B22E288D-0EF1-46C6-8091-6C95F84DE985}"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5271465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ubsection B">
    <p:spTree>
      <p:nvGrpSpPr>
        <p:cNvPr id="1" name=""/>
        <p:cNvGrpSpPr/>
        <p:nvPr/>
      </p:nvGrpSpPr>
      <p:grpSpPr>
        <a:xfrm>
          <a:off x="0" y="0"/>
          <a:ext cx="0" cy="0"/>
          <a:chOff x="0" y="0"/>
          <a:chExt cx="0" cy="0"/>
        </a:xfrm>
      </p:grpSpPr>
      <p:sp>
        <p:nvSpPr>
          <p:cNvPr id="12" name="Title 1"/>
          <p:cNvSpPr>
            <a:spLocks noGrp="1"/>
          </p:cNvSpPr>
          <p:nvPr>
            <p:ph type="ctrTitle" hasCustomPrompt="1"/>
          </p:nvPr>
        </p:nvSpPr>
        <p:spPr bwMode="gray">
          <a:xfrm>
            <a:off x="754461" y="1690097"/>
            <a:ext cx="5256953" cy="2020227"/>
          </a:xfrm>
        </p:spPr>
        <p:txBody>
          <a:bodyPr anchor="b" anchorCtr="0"/>
          <a:lstStyle>
            <a:lvl1pPr algn="l">
              <a:lnSpc>
                <a:spcPct val="100000"/>
              </a:lnSpc>
              <a:defRPr sz="3200" b="0" baseline="0">
                <a:solidFill>
                  <a:schemeClr val="tx2"/>
                </a:solidFill>
                <a:latin typeface="+mj-lt"/>
                <a:cs typeface="Arial"/>
              </a:defRPr>
            </a:lvl1pPr>
          </a:lstStyle>
          <a:p>
            <a:r>
              <a:rPr lang="en-GB" noProof="0" dirty="0" smtClean="0"/>
              <a:t>&lt;Insert title of slide&gt;</a:t>
            </a:r>
            <a:endParaRPr lang="en-GB" noProof="0" dirty="0"/>
          </a:p>
        </p:txBody>
      </p:sp>
      <p:sp>
        <p:nvSpPr>
          <p:cNvPr id="14" name="Subtitle 2"/>
          <p:cNvSpPr>
            <a:spLocks noGrp="1"/>
          </p:cNvSpPr>
          <p:nvPr>
            <p:ph type="subTitle" idx="1" hasCustomPrompt="1"/>
          </p:nvPr>
        </p:nvSpPr>
        <p:spPr bwMode="gray">
          <a:xfrm>
            <a:off x="745390" y="3851843"/>
            <a:ext cx="5264663" cy="711220"/>
          </a:xfrm>
          <a:prstGeom prst="rect">
            <a:avLst/>
          </a:prstGeom>
        </p:spPr>
        <p:txBody>
          <a:bodyPr lIns="0"/>
          <a:lstStyle>
            <a:lvl1pPr marL="0" indent="0" algn="l">
              <a:spcBef>
                <a:spcPts val="0"/>
              </a:spcBef>
              <a:buNone/>
              <a:defRPr sz="2000" b="0">
                <a:solidFill>
                  <a:schemeClr val="accent2"/>
                </a:solidFill>
                <a:latin typeface="Arial"/>
                <a:cs typeface="Arial"/>
              </a:defRPr>
            </a:lvl1pPr>
            <a:lvl2pPr marL="497768" indent="0" algn="ctr">
              <a:buNone/>
              <a:defRPr>
                <a:solidFill>
                  <a:schemeClr val="tx1">
                    <a:tint val="75000"/>
                  </a:schemeClr>
                </a:solidFill>
              </a:defRPr>
            </a:lvl2pPr>
            <a:lvl3pPr marL="995536" indent="0" algn="ctr">
              <a:buNone/>
              <a:defRPr>
                <a:solidFill>
                  <a:schemeClr val="tx1">
                    <a:tint val="75000"/>
                  </a:schemeClr>
                </a:solidFill>
              </a:defRPr>
            </a:lvl3pPr>
            <a:lvl4pPr marL="1493303" indent="0" algn="ctr">
              <a:buNone/>
              <a:defRPr>
                <a:solidFill>
                  <a:schemeClr val="tx1">
                    <a:tint val="75000"/>
                  </a:schemeClr>
                </a:solidFill>
              </a:defRPr>
            </a:lvl4pPr>
            <a:lvl5pPr marL="1991071" indent="0" algn="ctr">
              <a:buNone/>
              <a:defRPr>
                <a:solidFill>
                  <a:schemeClr val="tx1">
                    <a:tint val="75000"/>
                  </a:schemeClr>
                </a:solidFill>
              </a:defRPr>
            </a:lvl5pPr>
            <a:lvl6pPr marL="2488839" indent="0" algn="ctr">
              <a:buNone/>
              <a:defRPr>
                <a:solidFill>
                  <a:schemeClr val="tx1">
                    <a:tint val="75000"/>
                  </a:schemeClr>
                </a:solidFill>
              </a:defRPr>
            </a:lvl6pPr>
            <a:lvl7pPr marL="2986607" indent="0" algn="ctr">
              <a:buNone/>
              <a:defRPr>
                <a:solidFill>
                  <a:schemeClr val="tx1">
                    <a:tint val="75000"/>
                  </a:schemeClr>
                </a:solidFill>
              </a:defRPr>
            </a:lvl7pPr>
            <a:lvl8pPr marL="3484376" indent="0" algn="ctr">
              <a:buNone/>
              <a:defRPr>
                <a:solidFill>
                  <a:schemeClr val="tx1">
                    <a:tint val="75000"/>
                  </a:schemeClr>
                </a:solidFill>
              </a:defRPr>
            </a:lvl8pPr>
            <a:lvl9pPr marL="3982143" indent="0" algn="ctr">
              <a:buNone/>
              <a:defRPr>
                <a:solidFill>
                  <a:schemeClr val="tx1">
                    <a:tint val="75000"/>
                  </a:schemeClr>
                </a:solidFill>
              </a:defRPr>
            </a:lvl9pPr>
          </a:lstStyle>
          <a:p>
            <a:r>
              <a:rPr lang="en-GB" noProof="0" dirty="0" smtClean="0"/>
              <a:t>&lt;Insert subtitle here&gt;</a:t>
            </a:r>
            <a:endParaRPr lang="en-GB" noProof="0" dirty="0"/>
          </a:p>
        </p:txBody>
      </p:sp>
      <p:pic>
        <p:nvPicPr>
          <p:cNvPr id="15" name="Picture 14" descr="Nexant_Tagline_Logo_PNG_color.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3127" y="420193"/>
            <a:ext cx="2943300" cy="1177320"/>
          </a:xfrm>
          <a:prstGeom prst="rect">
            <a:avLst/>
          </a:prstGeom>
        </p:spPr>
      </p:pic>
      <p:sp>
        <p:nvSpPr>
          <p:cNvPr id="24" name="Picture Placeholder 5"/>
          <p:cNvSpPr>
            <a:spLocks noGrp="1"/>
          </p:cNvSpPr>
          <p:nvPr>
            <p:ph type="pic" sz="quarter" idx="16" hasCustomPrompt="1"/>
          </p:nvPr>
        </p:nvSpPr>
        <p:spPr bwMode="gray">
          <a:xfrm>
            <a:off x="6011414" y="1690097"/>
            <a:ext cx="4330235" cy="4176837"/>
          </a:xfrm>
          <a:prstGeom prst="rect">
            <a:avLst/>
          </a:prstGeom>
          <a:noFill/>
          <a:ln>
            <a:noFill/>
          </a:ln>
        </p:spPr>
        <p:txBody>
          <a:bodyPr anchor="ctr" anchorCtr="1"/>
          <a:lstStyle>
            <a:lvl1pPr algn="ctr">
              <a:defRPr b="0" baseline="0">
                <a:solidFill>
                  <a:srgbClr val="FF0000"/>
                </a:solidFill>
                <a:latin typeface="Arial" pitchFamily="34" charset="0"/>
                <a:cs typeface="Arial" pitchFamily="34" charset="0"/>
              </a:defRPr>
            </a:lvl1pPr>
          </a:lstStyle>
          <a:p>
            <a:r>
              <a:rPr lang="en-GB" dirty="0" smtClean="0"/>
              <a:t>Insert Industry-based icon if needed</a:t>
            </a:r>
            <a:endParaRPr lang="en-GB" dirty="0"/>
          </a:p>
        </p:txBody>
      </p:sp>
      <p:sp>
        <p:nvSpPr>
          <p:cNvPr id="6" name="Slide Number Placeholder 5"/>
          <p:cNvSpPr>
            <a:spLocks noGrp="1"/>
          </p:cNvSpPr>
          <p:nvPr>
            <p:ph type="sldNum" sz="quarter" idx="12"/>
          </p:nvPr>
        </p:nvSpPr>
        <p:spPr>
          <a:xfrm>
            <a:off x="9690538" y="7009642"/>
            <a:ext cx="740917" cy="402652"/>
          </a:xfrm>
          <a:prstGeom prst="rect">
            <a:avLst/>
          </a:prstGeom>
        </p:spPr>
        <p:txBody>
          <a:bodyPr/>
          <a:lstStyle/>
          <a:p>
            <a:fld id="{276DE07D-12F9-FF40-B07B-9B015B6B1FBE}" type="slidenum">
              <a:rPr lang="en-US" smtClean="0"/>
              <a:t>‹#›</a:t>
            </a:fld>
            <a:endParaRPr lang="en-US" dirty="0"/>
          </a:p>
        </p:txBody>
      </p:sp>
      <p:sp>
        <p:nvSpPr>
          <p:cNvPr id="7" name="TextBox 6"/>
          <p:cNvSpPr txBox="1"/>
          <p:nvPr userDrawn="1"/>
        </p:nvSpPr>
        <p:spPr>
          <a:xfrm>
            <a:off x="8210031" y="7107503"/>
            <a:ext cx="1815787" cy="230832"/>
          </a:xfrm>
          <a:prstGeom prst="rect">
            <a:avLst/>
          </a:prstGeom>
          <a:noFill/>
        </p:spPr>
        <p:txBody>
          <a:bodyPr wrap="square" rtlCol="0">
            <a:spAutoFit/>
          </a:bodyPr>
          <a:lstStyle/>
          <a:p>
            <a:pPr algn="r"/>
            <a:r>
              <a:rPr lang="en-US" sz="900" dirty="0" smtClean="0">
                <a:solidFill>
                  <a:schemeClr val="bg2"/>
                </a:solidFill>
                <a:latin typeface="+mn-lt"/>
                <a:cs typeface="Arial "/>
              </a:rPr>
              <a:t>Confidential</a:t>
            </a:r>
            <a:endParaRPr lang="en-US" sz="900" dirty="0">
              <a:solidFill>
                <a:schemeClr val="bg2"/>
              </a:solidFill>
              <a:latin typeface="+mn-lt"/>
              <a:cs typeface="Arial "/>
            </a:endParaRPr>
          </a:p>
        </p:txBody>
      </p:sp>
      <p:sp>
        <p:nvSpPr>
          <p:cNvPr id="9" name="Footer Placeholder 8"/>
          <p:cNvSpPr>
            <a:spLocks noGrp="1"/>
          </p:cNvSpPr>
          <p:nvPr>
            <p:ph type="ftr" sz="quarter" idx="3"/>
          </p:nvPr>
        </p:nvSpPr>
        <p:spPr>
          <a:xfrm>
            <a:off x="514350" y="7010400"/>
            <a:ext cx="1941356" cy="401638"/>
          </a:xfrm>
          <a:prstGeom prst="rect">
            <a:avLst/>
          </a:prstGeom>
        </p:spPr>
        <p:txBody>
          <a:bodyPr vert="horz" lIns="91440" tIns="45720" rIns="91440" bIns="45720" rtlCol="0" anchor="ctr"/>
          <a:lstStyle>
            <a:lvl1pPr algn="l">
              <a:defRPr sz="1000">
                <a:solidFill>
                  <a:srgbClr val="C7C9CB"/>
                </a:solidFill>
              </a:defRPr>
            </a:lvl1pPr>
          </a:lstStyle>
          <a:p>
            <a:endParaRPr lang="en-US" dirty="0"/>
          </a:p>
        </p:txBody>
      </p:sp>
    </p:spTree>
    <p:extLst>
      <p:ext uri="{BB962C8B-B14F-4D97-AF65-F5344CB8AC3E}">
        <p14:creationId xmlns:p14="http://schemas.microsoft.com/office/powerpoint/2010/main" val="1313163691"/>
      </p:ext>
    </p:extLst>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95048" y="5293995"/>
            <a:ext cx="6413183" cy="624986"/>
          </a:xfrm>
        </p:spPr>
        <p:txBody>
          <a:bodyPr anchor="b"/>
          <a:lstStyle>
            <a:lvl1pPr algn="l">
              <a:defRPr sz="2206" b="1"/>
            </a:lvl1pPr>
          </a:lstStyle>
          <a:p>
            <a:r>
              <a:rPr lang="en-US" smtClean="0"/>
              <a:t>Click to edit Master title style</a:t>
            </a:r>
            <a:endParaRPr lang="en-US"/>
          </a:p>
        </p:txBody>
      </p:sp>
      <p:sp>
        <p:nvSpPr>
          <p:cNvPr id="3" name="Picture Placeholder 2"/>
          <p:cNvSpPr>
            <a:spLocks noGrp="1"/>
          </p:cNvSpPr>
          <p:nvPr>
            <p:ph type="pic" idx="1"/>
          </p:nvPr>
        </p:nvSpPr>
        <p:spPr>
          <a:xfrm>
            <a:off x="2095048" y="675755"/>
            <a:ext cx="6413183" cy="4537710"/>
          </a:xfrm>
        </p:spPr>
        <p:txBody>
          <a:bodyPr/>
          <a:lstStyle>
            <a:lvl1pPr marL="0" indent="0">
              <a:buNone/>
              <a:defRPr sz="3529"/>
            </a:lvl1pPr>
            <a:lvl2pPr marL="504200" indent="0">
              <a:buNone/>
              <a:defRPr sz="3088"/>
            </a:lvl2pPr>
            <a:lvl3pPr marL="1008400" indent="0">
              <a:buNone/>
              <a:defRPr sz="2647"/>
            </a:lvl3pPr>
            <a:lvl4pPr marL="1512600" indent="0">
              <a:buNone/>
              <a:defRPr sz="2206"/>
            </a:lvl4pPr>
            <a:lvl5pPr marL="2016801" indent="0">
              <a:buNone/>
              <a:defRPr sz="2206"/>
            </a:lvl5pPr>
            <a:lvl6pPr marL="2521001" indent="0">
              <a:buNone/>
              <a:defRPr sz="2206"/>
            </a:lvl6pPr>
            <a:lvl7pPr marL="3025201" indent="0">
              <a:buNone/>
              <a:defRPr sz="2206"/>
            </a:lvl7pPr>
            <a:lvl8pPr marL="3529401" indent="0">
              <a:buNone/>
              <a:defRPr sz="2206"/>
            </a:lvl8pPr>
            <a:lvl9pPr marL="4033601" indent="0">
              <a:buNone/>
              <a:defRPr sz="2206"/>
            </a:lvl9pPr>
          </a:lstStyle>
          <a:p>
            <a:endParaRPr lang="en-US"/>
          </a:p>
        </p:txBody>
      </p:sp>
      <p:sp>
        <p:nvSpPr>
          <p:cNvPr id="4" name="Text Placeholder 3"/>
          <p:cNvSpPr>
            <a:spLocks noGrp="1"/>
          </p:cNvSpPr>
          <p:nvPr>
            <p:ph type="body" sz="half" idx="2"/>
          </p:nvPr>
        </p:nvSpPr>
        <p:spPr>
          <a:xfrm>
            <a:off x="2095048" y="5918981"/>
            <a:ext cx="6413183" cy="887584"/>
          </a:xfrm>
        </p:spPr>
        <p:txBody>
          <a:bodyPr/>
          <a:lstStyle>
            <a:lvl1pPr marL="0" indent="0">
              <a:buNone/>
              <a:defRPr sz="1544"/>
            </a:lvl1pPr>
            <a:lvl2pPr marL="504200" indent="0">
              <a:buNone/>
              <a:defRPr sz="1323"/>
            </a:lvl2pPr>
            <a:lvl3pPr marL="1008400" indent="0">
              <a:buNone/>
              <a:defRPr sz="1103"/>
            </a:lvl3pPr>
            <a:lvl4pPr marL="1512600" indent="0">
              <a:buNone/>
              <a:defRPr sz="993"/>
            </a:lvl4pPr>
            <a:lvl5pPr marL="2016801" indent="0">
              <a:buNone/>
              <a:defRPr sz="993"/>
            </a:lvl5pPr>
            <a:lvl6pPr marL="2521001" indent="0">
              <a:buNone/>
              <a:defRPr sz="993"/>
            </a:lvl6pPr>
            <a:lvl7pPr marL="3025201" indent="0">
              <a:buNone/>
              <a:defRPr sz="993"/>
            </a:lvl7pPr>
            <a:lvl8pPr marL="3529401" indent="0">
              <a:buNone/>
              <a:defRPr sz="993"/>
            </a:lvl8pPr>
            <a:lvl9pPr marL="4033601" indent="0">
              <a:buNone/>
              <a:defRPr sz="993"/>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729E14E9-33BA-4BCC-B672-E38A15211B0A}" type="datetimeFigureOut">
              <a:rPr lang="en-US" smtClean="0">
                <a:solidFill>
                  <a:prstClr val="black">
                    <a:tint val="75000"/>
                  </a:prstClr>
                </a:solidFill>
              </a:rPr>
              <a:pPr>
                <a:defRPr/>
              </a:pPr>
              <a:t>11/2/2016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199B2F4A-4591-4C3C-9930-9A31774739A8}"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22710758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7E0BEDE0-4291-46FB-BC7B-F8863E03E779}" type="datetimeFigureOut">
              <a:rPr lang="en-US" smtClean="0">
                <a:solidFill>
                  <a:prstClr val="black">
                    <a:tint val="75000"/>
                  </a:prstClr>
                </a:solidFill>
              </a:rPr>
              <a:pPr>
                <a:defRPr/>
              </a:pPr>
              <a:t>11/2/2016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FC8BD8FA-E712-4781-B6EF-48E4711ABDCC}"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23095774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49262" y="302865"/>
            <a:ext cx="2404944" cy="645293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34432" y="302865"/>
            <a:ext cx="7036687" cy="645293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29D368AA-A07B-44CB-9A6F-3181080D76C0}" type="datetimeFigureOut">
              <a:rPr lang="en-US" smtClean="0">
                <a:solidFill>
                  <a:prstClr val="black">
                    <a:tint val="75000"/>
                  </a:prstClr>
                </a:solidFill>
              </a:rPr>
              <a:pPr>
                <a:defRPr/>
              </a:pPr>
              <a:t>11/2/2016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C5B670C0-F53D-4208-B2EA-504CF7769091}"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71795147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01648" y="2349386"/>
            <a:ext cx="9085342" cy="1621111"/>
          </a:xfrm>
        </p:spPr>
        <p:txBody>
          <a:bodyPr/>
          <a:lstStyle/>
          <a:p>
            <a:r>
              <a:rPr lang="en-US" smtClean="0"/>
              <a:t>Click to edit Master title style</a:t>
            </a:r>
            <a:endParaRPr lang="en-US"/>
          </a:p>
        </p:txBody>
      </p:sp>
      <p:sp>
        <p:nvSpPr>
          <p:cNvPr id="3" name="Subtitle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504200" indent="0" algn="ctr">
              <a:buNone/>
              <a:defRPr>
                <a:solidFill>
                  <a:schemeClr val="tx1">
                    <a:tint val="75000"/>
                  </a:schemeClr>
                </a:solidFill>
              </a:defRPr>
            </a:lvl2pPr>
            <a:lvl3pPr marL="1008400" indent="0" algn="ctr">
              <a:buNone/>
              <a:defRPr>
                <a:solidFill>
                  <a:schemeClr val="tx1">
                    <a:tint val="75000"/>
                  </a:schemeClr>
                </a:solidFill>
              </a:defRPr>
            </a:lvl3pPr>
            <a:lvl4pPr marL="1512600" indent="0" algn="ctr">
              <a:buNone/>
              <a:defRPr>
                <a:solidFill>
                  <a:schemeClr val="tx1">
                    <a:tint val="75000"/>
                  </a:schemeClr>
                </a:solidFill>
              </a:defRPr>
            </a:lvl4pPr>
            <a:lvl5pPr marL="2016801" indent="0" algn="ctr">
              <a:buNone/>
              <a:defRPr>
                <a:solidFill>
                  <a:schemeClr val="tx1">
                    <a:tint val="75000"/>
                  </a:schemeClr>
                </a:solidFill>
              </a:defRPr>
            </a:lvl5pPr>
            <a:lvl6pPr marL="2521001" indent="0" algn="ctr">
              <a:buNone/>
              <a:defRPr>
                <a:solidFill>
                  <a:schemeClr val="tx1">
                    <a:tint val="75000"/>
                  </a:schemeClr>
                </a:solidFill>
              </a:defRPr>
            </a:lvl6pPr>
            <a:lvl7pPr marL="3025201" indent="0" algn="ctr">
              <a:buNone/>
              <a:defRPr>
                <a:solidFill>
                  <a:schemeClr val="tx1">
                    <a:tint val="75000"/>
                  </a:schemeClr>
                </a:solidFill>
              </a:defRPr>
            </a:lvl7pPr>
            <a:lvl8pPr marL="3529401" indent="0" algn="ctr">
              <a:buNone/>
              <a:defRPr>
                <a:solidFill>
                  <a:schemeClr val="tx1">
                    <a:tint val="75000"/>
                  </a:schemeClr>
                </a:solidFill>
              </a:defRPr>
            </a:lvl8pPr>
            <a:lvl9pPr marL="4033601"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0FA98F7-A420-4458-99FD-A6EA0F529D74}" type="datetimeFigureOut">
              <a:rPr lang="en-US" smtClean="0">
                <a:solidFill>
                  <a:prstClr val="black">
                    <a:tint val="75000"/>
                  </a:prstClr>
                </a:solidFill>
              </a:rPr>
              <a:pPr/>
              <a:t>11/2/2016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800603A-F428-4AD4-AEFE-E300DCE602C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7153700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0FA98F7-A420-4458-99FD-A6EA0F529D74}" type="datetimeFigureOut">
              <a:rPr lang="en-US" smtClean="0">
                <a:solidFill>
                  <a:prstClr val="black">
                    <a:tint val="75000"/>
                  </a:prstClr>
                </a:solidFill>
              </a:rPr>
              <a:pPr/>
              <a:t>11/2/2016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800603A-F428-4AD4-AEFE-E300DCE602C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3754460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4329" y="4859832"/>
            <a:ext cx="9085342" cy="1502066"/>
          </a:xfrm>
        </p:spPr>
        <p:txBody>
          <a:bodyPr anchor="t"/>
          <a:lstStyle>
            <a:lvl1pPr algn="l">
              <a:defRPr sz="4411" b="1" cap="all"/>
            </a:lvl1pPr>
          </a:lstStyle>
          <a:p>
            <a:r>
              <a:rPr lang="en-US" smtClean="0"/>
              <a:t>Click to edit Master title style</a:t>
            </a:r>
            <a:endParaRPr lang="en-US"/>
          </a:p>
        </p:txBody>
      </p:sp>
      <p:sp>
        <p:nvSpPr>
          <p:cNvPr id="3" name="Text Placeholder 2"/>
          <p:cNvSpPr>
            <a:spLocks noGrp="1"/>
          </p:cNvSpPr>
          <p:nvPr>
            <p:ph type="body" idx="1"/>
          </p:nvPr>
        </p:nvSpPr>
        <p:spPr>
          <a:xfrm>
            <a:off x="844329" y="3205459"/>
            <a:ext cx="9085342" cy="1654373"/>
          </a:xfrm>
        </p:spPr>
        <p:txBody>
          <a:bodyPr anchor="b"/>
          <a:lstStyle>
            <a:lvl1pPr marL="0" indent="0">
              <a:buNone/>
              <a:defRPr sz="2206">
                <a:solidFill>
                  <a:schemeClr val="tx1">
                    <a:tint val="75000"/>
                  </a:schemeClr>
                </a:solidFill>
              </a:defRPr>
            </a:lvl1pPr>
            <a:lvl2pPr marL="504200" indent="0">
              <a:buNone/>
              <a:defRPr sz="1985">
                <a:solidFill>
                  <a:schemeClr val="tx1">
                    <a:tint val="75000"/>
                  </a:schemeClr>
                </a:solidFill>
              </a:defRPr>
            </a:lvl2pPr>
            <a:lvl3pPr marL="1008400" indent="0">
              <a:buNone/>
              <a:defRPr sz="1764">
                <a:solidFill>
                  <a:schemeClr val="tx1">
                    <a:tint val="75000"/>
                  </a:schemeClr>
                </a:solidFill>
              </a:defRPr>
            </a:lvl3pPr>
            <a:lvl4pPr marL="1512600" indent="0">
              <a:buNone/>
              <a:defRPr sz="1544">
                <a:solidFill>
                  <a:schemeClr val="tx1">
                    <a:tint val="75000"/>
                  </a:schemeClr>
                </a:solidFill>
              </a:defRPr>
            </a:lvl4pPr>
            <a:lvl5pPr marL="2016801" indent="0">
              <a:buNone/>
              <a:defRPr sz="1544">
                <a:solidFill>
                  <a:schemeClr val="tx1">
                    <a:tint val="75000"/>
                  </a:schemeClr>
                </a:solidFill>
              </a:defRPr>
            </a:lvl5pPr>
            <a:lvl6pPr marL="2521001" indent="0">
              <a:buNone/>
              <a:defRPr sz="1544">
                <a:solidFill>
                  <a:schemeClr val="tx1">
                    <a:tint val="75000"/>
                  </a:schemeClr>
                </a:solidFill>
              </a:defRPr>
            </a:lvl6pPr>
            <a:lvl7pPr marL="3025201" indent="0">
              <a:buNone/>
              <a:defRPr sz="1544">
                <a:solidFill>
                  <a:schemeClr val="tx1">
                    <a:tint val="75000"/>
                  </a:schemeClr>
                </a:solidFill>
              </a:defRPr>
            </a:lvl7pPr>
            <a:lvl8pPr marL="3529401" indent="0">
              <a:buNone/>
              <a:defRPr sz="1544">
                <a:solidFill>
                  <a:schemeClr val="tx1">
                    <a:tint val="75000"/>
                  </a:schemeClr>
                </a:solidFill>
              </a:defRPr>
            </a:lvl8pPr>
            <a:lvl9pPr marL="4033601" indent="0">
              <a:buNone/>
              <a:defRPr sz="1544">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0FA98F7-A420-4458-99FD-A6EA0F529D74}" type="datetimeFigureOut">
              <a:rPr lang="en-US" smtClean="0">
                <a:solidFill>
                  <a:prstClr val="black">
                    <a:tint val="75000"/>
                  </a:prstClr>
                </a:solidFill>
              </a:rPr>
              <a:pPr/>
              <a:t>11/2/2016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800603A-F428-4AD4-AEFE-E300DCE602C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6816432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34432" y="1764666"/>
            <a:ext cx="4720815" cy="4991131"/>
          </a:xfrm>
        </p:spPr>
        <p:txBody>
          <a:bodyPr/>
          <a:lstStyle>
            <a:lvl1pPr>
              <a:defRPr sz="3088"/>
            </a:lvl1pPr>
            <a:lvl2pPr>
              <a:defRPr sz="2647"/>
            </a:lvl2pPr>
            <a:lvl3pPr>
              <a:defRPr sz="2206"/>
            </a:lvl3pPr>
            <a:lvl4pPr>
              <a:defRPr sz="1985"/>
            </a:lvl4pPr>
            <a:lvl5pPr>
              <a:defRPr sz="1985"/>
            </a:lvl5pPr>
            <a:lvl6pPr>
              <a:defRPr sz="1985"/>
            </a:lvl6pPr>
            <a:lvl7pPr>
              <a:defRPr sz="1985"/>
            </a:lvl7pPr>
            <a:lvl8pPr>
              <a:defRPr sz="1985"/>
            </a:lvl8pPr>
            <a:lvl9pPr>
              <a:defRPr sz="198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433391" y="1764666"/>
            <a:ext cx="4720815" cy="4991131"/>
          </a:xfrm>
        </p:spPr>
        <p:txBody>
          <a:bodyPr/>
          <a:lstStyle>
            <a:lvl1pPr>
              <a:defRPr sz="3088"/>
            </a:lvl1pPr>
            <a:lvl2pPr>
              <a:defRPr sz="2647"/>
            </a:lvl2pPr>
            <a:lvl3pPr>
              <a:defRPr sz="2206"/>
            </a:lvl3pPr>
            <a:lvl4pPr>
              <a:defRPr sz="1985"/>
            </a:lvl4pPr>
            <a:lvl5pPr>
              <a:defRPr sz="1985"/>
            </a:lvl5pPr>
            <a:lvl6pPr>
              <a:defRPr sz="1985"/>
            </a:lvl6pPr>
            <a:lvl7pPr>
              <a:defRPr sz="1985"/>
            </a:lvl7pPr>
            <a:lvl8pPr>
              <a:defRPr sz="1985"/>
            </a:lvl8pPr>
            <a:lvl9pPr>
              <a:defRPr sz="198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0FA98F7-A420-4458-99FD-A6EA0F529D74}" type="datetimeFigureOut">
              <a:rPr lang="en-US" smtClean="0">
                <a:solidFill>
                  <a:prstClr val="black">
                    <a:tint val="75000"/>
                  </a:prstClr>
                </a:solidFill>
              </a:rPr>
              <a:pPr/>
              <a:t>11/2/2016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800603A-F428-4AD4-AEFE-E300DCE602C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9058203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34432" y="1692889"/>
            <a:ext cx="4722671" cy="705515"/>
          </a:xfrm>
        </p:spPr>
        <p:txBody>
          <a:bodyPr anchor="b"/>
          <a:lstStyle>
            <a:lvl1pPr marL="0" indent="0">
              <a:buNone/>
              <a:defRPr sz="2647" b="1"/>
            </a:lvl1pPr>
            <a:lvl2pPr marL="504200" indent="0">
              <a:buNone/>
              <a:defRPr sz="2206" b="1"/>
            </a:lvl2pPr>
            <a:lvl3pPr marL="1008400" indent="0">
              <a:buNone/>
              <a:defRPr sz="1985" b="1"/>
            </a:lvl3pPr>
            <a:lvl4pPr marL="1512600" indent="0">
              <a:buNone/>
              <a:defRPr sz="1764" b="1"/>
            </a:lvl4pPr>
            <a:lvl5pPr marL="2016801" indent="0">
              <a:buNone/>
              <a:defRPr sz="1764" b="1"/>
            </a:lvl5pPr>
            <a:lvl6pPr marL="2521001" indent="0">
              <a:buNone/>
              <a:defRPr sz="1764" b="1"/>
            </a:lvl6pPr>
            <a:lvl7pPr marL="3025201" indent="0">
              <a:buNone/>
              <a:defRPr sz="1764" b="1"/>
            </a:lvl7pPr>
            <a:lvl8pPr marL="3529401" indent="0">
              <a:buNone/>
              <a:defRPr sz="1764" b="1"/>
            </a:lvl8pPr>
            <a:lvl9pPr marL="4033601" indent="0">
              <a:buNone/>
              <a:defRPr sz="1764" b="1"/>
            </a:lvl9pPr>
          </a:lstStyle>
          <a:p>
            <a:pPr lvl="0"/>
            <a:r>
              <a:rPr lang="en-US" smtClean="0"/>
              <a:t>Click to edit Master text styles</a:t>
            </a:r>
          </a:p>
        </p:txBody>
      </p:sp>
      <p:sp>
        <p:nvSpPr>
          <p:cNvPr id="4" name="Content Placeholder 3"/>
          <p:cNvSpPr>
            <a:spLocks noGrp="1"/>
          </p:cNvSpPr>
          <p:nvPr>
            <p:ph sz="half" idx="2"/>
          </p:nvPr>
        </p:nvSpPr>
        <p:spPr>
          <a:xfrm>
            <a:off x="534432" y="2398404"/>
            <a:ext cx="4722671" cy="4357393"/>
          </a:xfrm>
        </p:spPr>
        <p:txBody>
          <a:bodyPr/>
          <a:lstStyle>
            <a:lvl1pPr>
              <a:defRPr sz="2647"/>
            </a:lvl1pPr>
            <a:lvl2pPr>
              <a:defRPr sz="2206"/>
            </a:lvl2pPr>
            <a:lvl3pPr>
              <a:defRPr sz="1985"/>
            </a:lvl3pPr>
            <a:lvl4pPr>
              <a:defRPr sz="1764"/>
            </a:lvl4pPr>
            <a:lvl5pPr>
              <a:defRPr sz="1764"/>
            </a:lvl5pPr>
            <a:lvl6pPr>
              <a:defRPr sz="1764"/>
            </a:lvl6pPr>
            <a:lvl7pPr>
              <a:defRPr sz="1764"/>
            </a:lvl7pPr>
            <a:lvl8pPr>
              <a:defRPr sz="1764"/>
            </a:lvl8pPr>
            <a:lvl9pPr>
              <a:defRPr sz="1764"/>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429680" y="1692889"/>
            <a:ext cx="4724526" cy="705515"/>
          </a:xfrm>
        </p:spPr>
        <p:txBody>
          <a:bodyPr anchor="b"/>
          <a:lstStyle>
            <a:lvl1pPr marL="0" indent="0">
              <a:buNone/>
              <a:defRPr sz="2647" b="1"/>
            </a:lvl1pPr>
            <a:lvl2pPr marL="504200" indent="0">
              <a:buNone/>
              <a:defRPr sz="2206" b="1"/>
            </a:lvl2pPr>
            <a:lvl3pPr marL="1008400" indent="0">
              <a:buNone/>
              <a:defRPr sz="1985" b="1"/>
            </a:lvl3pPr>
            <a:lvl4pPr marL="1512600" indent="0">
              <a:buNone/>
              <a:defRPr sz="1764" b="1"/>
            </a:lvl4pPr>
            <a:lvl5pPr marL="2016801" indent="0">
              <a:buNone/>
              <a:defRPr sz="1764" b="1"/>
            </a:lvl5pPr>
            <a:lvl6pPr marL="2521001" indent="0">
              <a:buNone/>
              <a:defRPr sz="1764" b="1"/>
            </a:lvl6pPr>
            <a:lvl7pPr marL="3025201" indent="0">
              <a:buNone/>
              <a:defRPr sz="1764" b="1"/>
            </a:lvl7pPr>
            <a:lvl8pPr marL="3529401" indent="0">
              <a:buNone/>
              <a:defRPr sz="1764" b="1"/>
            </a:lvl8pPr>
            <a:lvl9pPr marL="4033601" indent="0">
              <a:buNone/>
              <a:defRPr sz="1764" b="1"/>
            </a:lvl9pPr>
          </a:lstStyle>
          <a:p>
            <a:pPr lvl="0"/>
            <a:r>
              <a:rPr lang="en-US" smtClean="0"/>
              <a:t>Click to edit Master text styles</a:t>
            </a:r>
          </a:p>
        </p:txBody>
      </p:sp>
      <p:sp>
        <p:nvSpPr>
          <p:cNvPr id="6" name="Content Placeholder 5"/>
          <p:cNvSpPr>
            <a:spLocks noGrp="1"/>
          </p:cNvSpPr>
          <p:nvPr>
            <p:ph sz="quarter" idx="4"/>
          </p:nvPr>
        </p:nvSpPr>
        <p:spPr>
          <a:xfrm>
            <a:off x="5429680" y="2398404"/>
            <a:ext cx="4724526" cy="4357393"/>
          </a:xfrm>
        </p:spPr>
        <p:txBody>
          <a:bodyPr/>
          <a:lstStyle>
            <a:lvl1pPr>
              <a:defRPr sz="2647"/>
            </a:lvl1pPr>
            <a:lvl2pPr>
              <a:defRPr sz="2206"/>
            </a:lvl2pPr>
            <a:lvl3pPr>
              <a:defRPr sz="1985"/>
            </a:lvl3pPr>
            <a:lvl4pPr>
              <a:defRPr sz="1764"/>
            </a:lvl4pPr>
            <a:lvl5pPr>
              <a:defRPr sz="1764"/>
            </a:lvl5pPr>
            <a:lvl6pPr>
              <a:defRPr sz="1764"/>
            </a:lvl6pPr>
            <a:lvl7pPr>
              <a:defRPr sz="1764"/>
            </a:lvl7pPr>
            <a:lvl8pPr>
              <a:defRPr sz="1764"/>
            </a:lvl8pPr>
            <a:lvl9pPr>
              <a:defRPr sz="1764"/>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0FA98F7-A420-4458-99FD-A6EA0F529D74}" type="datetimeFigureOut">
              <a:rPr lang="en-US" smtClean="0">
                <a:solidFill>
                  <a:prstClr val="black">
                    <a:tint val="75000"/>
                  </a:prstClr>
                </a:solidFill>
              </a:rPr>
              <a:pPr/>
              <a:t>11/2/2016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3800603A-F428-4AD4-AEFE-E300DCE602C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5831271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0FA98F7-A420-4458-99FD-A6EA0F529D74}" type="datetimeFigureOut">
              <a:rPr lang="en-US" smtClean="0">
                <a:solidFill>
                  <a:prstClr val="black">
                    <a:tint val="75000"/>
                  </a:prstClr>
                </a:solidFill>
              </a:rPr>
              <a:pPr/>
              <a:t>11/2/2016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3800603A-F428-4AD4-AEFE-E300DCE602C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8340392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0FA98F7-A420-4458-99FD-A6EA0F529D74}" type="datetimeFigureOut">
              <a:rPr lang="en-US" smtClean="0">
                <a:solidFill>
                  <a:prstClr val="black">
                    <a:tint val="75000"/>
                  </a:prstClr>
                </a:solidFill>
              </a:rPr>
              <a:pPr/>
              <a:t>11/2/2016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3800603A-F428-4AD4-AEFE-E300DCE602C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710876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ubsection C">
    <p:spTree>
      <p:nvGrpSpPr>
        <p:cNvPr id="1" name=""/>
        <p:cNvGrpSpPr/>
        <p:nvPr/>
      </p:nvGrpSpPr>
      <p:grpSpPr>
        <a:xfrm>
          <a:off x="0" y="0"/>
          <a:ext cx="0" cy="0"/>
          <a:chOff x="0" y="0"/>
          <a:chExt cx="0" cy="0"/>
        </a:xfrm>
      </p:grpSpPr>
      <p:sp>
        <p:nvSpPr>
          <p:cNvPr id="6" name="Picture Placeholder 5"/>
          <p:cNvSpPr>
            <a:spLocks noGrp="1"/>
          </p:cNvSpPr>
          <p:nvPr>
            <p:ph type="pic" sz="quarter" idx="16" hasCustomPrompt="1"/>
          </p:nvPr>
        </p:nvSpPr>
        <p:spPr bwMode="gray">
          <a:xfrm>
            <a:off x="4371624" y="1466590"/>
            <a:ext cx="2775262" cy="2333055"/>
          </a:xfrm>
          <a:prstGeom prst="rect">
            <a:avLst/>
          </a:prstGeom>
          <a:noFill/>
          <a:ln>
            <a:noFill/>
          </a:ln>
        </p:spPr>
        <p:txBody>
          <a:bodyPr anchor="ctr" anchorCtr="1"/>
          <a:lstStyle>
            <a:lvl1pPr algn="ctr">
              <a:defRPr b="0" baseline="0">
                <a:solidFill>
                  <a:srgbClr val="FF6600"/>
                </a:solidFill>
                <a:latin typeface="Arial" pitchFamily="34" charset="0"/>
                <a:cs typeface="Arial" pitchFamily="34" charset="0"/>
              </a:defRPr>
            </a:lvl1pPr>
          </a:lstStyle>
          <a:p>
            <a:r>
              <a:rPr lang="en-GB" dirty="0" smtClean="0"/>
              <a:t>Insert image</a:t>
            </a:r>
            <a:endParaRPr lang="en-GB" dirty="0"/>
          </a:p>
        </p:txBody>
      </p:sp>
      <p:sp>
        <p:nvSpPr>
          <p:cNvPr id="7" name="Rectangle 6"/>
          <p:cNvSpPr/>
          <p:nvPr userDrawn="1"/>
        </p:nvSpPr>
        <p:spPr>
          <a:xfrm>
            <a:off x="738188" y="1462918"/>
            <a:ext cx="3634083" cy="4679190"/>
          </a:xfrm>
          <a:prstGeom prst="rect">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en-US" sz="1200" dirty="0" err="1" smtClean="0">
              <a:solidFill>
                <a:schemeClr val="tx1"/>
              </a:solidFill>
              <a:latin typeface="Arial" pitchFamily="34" charset="0"/>
              <a:cs typeface="Arial" pitchFamily="34" charset="0"/>
            </a:endParaRPr>
          </a:p>
        </p:txBody>
      </p:sp>
      <p:sp>
        <p:nvSpPr>
          <p:cNvPr id="8" name="Rectangle 7"/>
          <p:cNvSpPr/>
          <p:nvPr userDrawn="1"/>
        </p:nvSpPr>
        <p:spPr>
          <a:xfrm>
            <a:off x="7148100" y="1471033"/>
            <a:ext cx="2777223" cy="2328611"/>
          </a:xfrm>
          <a:prstGeom prst="rect">
            <a:avLst/>
          </a:prstGeom>
          <a:solidFill>
            <a:schemeClr val="tx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en-US" sz="1200" dirty="0" err="1" smtClean="0">
              <a:solidFill>
                <a:schemeClr val="tx1"/>
              </a:solidFill>
              <a:latin typeface="Arial" pitchFamily="34" charset="0"/>
              <a:cs typeface="Arial" pitchFamily="34" charset="0"/>
            </a:endParaRPr>
          </a:p>
        </p:txBody>
      </p:sp>
      <p:sp>
        <p:nvSpPr>
          <p:cNvPr id="9" name="Title 1"/>
          <p:cNvSpPr>
            <a:spLocks noGrp="1"/>
          </p:cNvSpPr>
          <p:nvPr>
            <p:ph type="ctrTitle" hasCustomPrompt="1"/>
          </p:nvPr>
        </p:nvSpPr>
        <p:spPr bwMode="gray">
          <a:xfrm>
            <a:off x="1013088" y="1698782"/>
            <a:ext cx="3048083" cy="4188910"/>
          </a:xfrm>
        </p:spPr>
        <p:txBody>
          <a:bodyPr anchor="ctr" anchorCtr="0">
            <a:normAutofit/>
          </a:bodyPr>
          <a:lstStyle>
            <a:lvl1pPr algn="l">
              <a:lnSpc>
                <a:spcPct val="100000"/>
              </a:lnSpc>
              <a:defRPr sz="3200" b="0">
                <a:solidFill>
                  <a:schemeClr val="bg1"/>
                </a:solidFill>
                <a:latin typeface="+mj-lt"/>
                <a:cs typeface="Arial"/>
              </a:defRPr>
            </a:lvl1pPr>
          </a:lstStyle>
          <a:p>
            <a:r>
              <a:rPr lang="en-GB" noProof="0" dirty="0" smtClean="0"/>
              <a:t>&lt;Insert title&gt;</a:t>
            </a:r>
            <a:endParaRPr lang="en-GB" noProof="0" dirty="0"/>
          </a:p>
        </p:txBody>
      </p:sp>
      <p:sp>
        <p:nvSpPr>
          <p:cNvPr id="10" name="Subtitle 2"/>
          <p:cNvSpPr>
            <a:spLocks noGrp="1"/>
          </p:cNvSpPr>
          <p:nvPr>
            <p:ph type="subTitle" idx="1" hasCustomPrompt="1"/>
          </p:nvPr>
        </p:nvSpPr>
        <p:spPr bwMode="gray">
          <a:xfrm>
            <a:off x="7442200" y="1839349"/>
            <a:ext cx="2310609" cy="1753331"/>
          </a:xfrm>
          <a:prstGeom prst="rect">
            <a:avLst/>
          </a:prstGeom>
        </p:spPr>
        <p:txBody>
          <a:bodyPr/>
          <a:lstStyle>
            <a:lvl1pPr marL="0" indent="0" algn="l">
              <a:lnSpc>
                <a:spcPct val="120000"/>
              </a:lnSpc>
              <a:spcBef>
                <a:spcPts val="0"/>
              </a:spcBef>
              <a:buNone/>
              <a:defRPr sz="1600" b="0">
                <a:solidFill>
                  <a:srgbClr val="FFFFFF"/>
                </a:solidFill>
                <a:latin typeface="+mn-lt"/>
                <a:cs typeface="Arial" pitchFamily="34" charset="0"/>
              </a:defRPr>
            </a:lvl1pPr>
            <a:lvl2pPr marL="497768" indent="0" algn="ctr">
              <a:buNone/>
              <a:defRPr>
                <a:solidFill>
                  <a:schemeClr val="tx1">
                    <a:tint val="75000"/>
                  </a:schemeClr>
                </a:solidFill>
              </a:defRPr>
            </a:lvl2pPr>
            <a:lvl3pPr marL="995536" indent="0" algn="ctr">
              <a:buNone/>
              <a:defRPr>
                <a:solidFill>
                  <a:schemeClr val="tx1">
                    <a:tint val="75000"/>
                  </a:schemeClr>
                </a:solidFill>
              </a:defRPr>
            </a:lvl3pPr>
            <a:lvl4pPr marL="1493303" indent="0" algn="ctr">
              <a:buNone/>
              <a:defRPr>
                <a:solidFill>
                  <a:schemeClr val="tx1">
                    <a:tint val="75000"/>
                  </a:schemeClr>
                </a:solidFill>
              </a:defRPr>
            </a:lvl4pPr>
            <a:lvl5pPr marL="1991071" indent="0" algn="ctr">
              <a:buNone/>
              <a:defRPr>
                <a:solidFill>
                  <a:schemeClr val="tx1">
                    <a:tint val="75000"/>
                  </a:schemeClr>
                </a:solidFill>
              </a:defRPr>
            </a:lvl5pPr>
            <a:lvl6pPr marL="2488839" indent="0" algn="ctr">
              <a:buNone/>
              <a:defRPr>
                <a:solidFill>
                  <a:schemeClr val="tx1">
                    <a:tint val="75000"/>
                  </a:schemeClr>
                </a:solidFill>
              </a:defRPr>
            </a:lvl6pPr>
            <a:lvl7pPr marL="2986607" indent="0" algn="ctr">
              <a:buNone/>
              <a:defRPr>
                <a:solidFill>
                  <a:schemeClr val="tx1">
                    <a:tint val="75000"/>
                  </a:schemeClr>
                </a:solidFill>
              </a:defRPr>
            </a:lvl7pPr>
            <a:lvl8pPr marL="3484376" indent="0" algn="ctr">
              <a:buNone/>
              <a:defRPr>
                <a:solidFill>
                  <a:schemeClr val="tx1">
                    <a:tint val="75000"/>
                  </a:schemeClr>
                </a:solidFill>
              </a:defRPr>
            </a:lvl8pPr>
            <a:lvl9pPr marL="3982143" indent="0" algn="ctr">
              <a:buNone/>
              <a:defRPr>
                <a:solidFill>
                  <a:schemeClr val="tx1">
                    <a:tint val="75000"/>
                  </a:schemeClr>
                </a:solidFill>
              </a:defRPr>
            </a:lvl9pPr>
          </a:lstStyle>
          <a:p>
            <a:r>
              <a:rPr lang="en-GB" noProof="0" dirty="0" smtClean="0"/>
              <a:t>&lt;Insert subtitle here&gt;</a:t>
            </a:r>
            <a:endParaRPr lang="en-GB" noProof="0" dirty="0"/>
          </a:p>
        </p:txBody>
      </p:sp>
      <p:sp>
        <p:nvSpPr>
          <p:cNvPr id="11" name="Picture Placeholder 5"/>
          <p:cNvSpPr>
            <a:spLocks noGrp="1"/>
          </p:cNvSpPr>
          <p:nvPr>
            <p:ph type="pic" sz="quarter" idx="17" hasCustomPrompt="1"/>
          </p:nvPr>
        </p:nvSpPr>
        <p:spPr bwMode="gray">
          <a:xfrm>
            <a:off x="4371624" y="3799645"/>
            <a:ext cx="2775262" cy="2333055"/>
          </a:xfrm>
          <a:prstGeom prst="rect">
            <a:avLst/>
          </a:prstGeom>
          <a:noFill/>
          <a:ln>
            <a:noFill/>
          </a:ln>
        </p:spPr>
        <p:txBody>
          <a:bodyPr anchor="ctr" anchorCtr="1"/>
          <a:lstStyle>
            <a:lvl1pPr algn="ctr">
              <a:defRPr b="0" baseline="0">
                <a:solidFill>
                  <a:srgbClr val="FF6600"/>
                </a:solidFill>
                <a:latin typeface="Arial" pitchFamily="34" charset="0"/>
                <a:cs typeface="Arial" pitchFamily="34" charset="0"/>
              </a:defRPr>
            </a:lvl1pPr>
          </a:lstStyle>
          <a:p>
            <a:r>
              <a:rPr lang="en-GB" dirty="0" smtClean="0"/>
              <a:t>Insert image</a:t>
            </a:r>
            <a:endParaRPr lang="en-GB" dirty="0"/>
          </a:p>
        </p:txBody>
      </p:sp>
      <p:sp>
        <p:nvSpPr>
          <p:cNvPr id="13" name="Picture Placeholder 5"/>
          <p:cNvSpPr>
            <a:spLocks noGrp="1"/>
          </p:cNvSpPr>
          <p:nvPr>
            <p:ph type="pic" sz="quarter" idx="18" hasCustomPrompt="1"/>
          </p:nvPr>
        </p:nvSpPr>
        <p:spPr bwMode="gray">
          <a:xfrm>
            <a:off x="7146885" y="3799645"/>
            <a:ext cx="2775262" cy="2333055"/>
          </a:xfrm>
          <a:prstGeom prst="rect">
            <a:avLst/>
          </a:prstGeom>
          <a:noFill/>
          <a:ln>
            <a:noFill/>
          </a:ln>
        </p:spPr>
        <p:txBody>
          <a:bodyPr anchor="ctr" anchorCtr="1"/>
          <a:lstStyle>
            <a:lvl1pPr algn="ctr">
              <a:defRPr b="0" baseline="0">
                <a:solidFill>
                  <a:srgbClr val="FF6600"/>
                </a:solidFill>
                <a:latin typeface="Arial" pitchFamily="34" charset="0"/>
                <a:cs typeface="Arial" pitchFamily="34" charset="0"/>
              </a:defRPr>
            </a:lvl1pPr>
          </a:lstStyle>
          <a:p>
            <a:r>
              <a:rPr lang="en-GB" dirty="0" smtClean="0"/>
              <a:t>Insert image</a:t>
            </a:r>
            <a:endParaRPr lang="en-GB" dirty="0"/>
          </a:p>
        </p:txBody>
      </p:sp>
      <p:sp>
        <p:nvSpPr>
          <p:cNvPr id="12" name="Slide Number Placeholder 5"/>
          <p:cNvSpPr>
            <a:spLocks noGrp="1"/>
          </p:cNvSpPr>
          <p:nvPr>
            <p:ph type="sldNum" sz="quarter" idx="12"/>
          </p:nvPr>
        </p:nvSpPr>
        <p:spPr>
          <a:xfrm>
            <a:off x="9752809" y="7009642"/>
            <a:ext cx="678646" cy="402652"/>
          </a:xfrm>
          <a:prstGeom prst="rect">
            <a:avLst/>
          </a:prstGeom>
        </p:spPr>
        <p:txBody>
          <a:bodyPr/>
          <a:lstStyle/>
          <a:p>
            <a:fld id="{276DE07D-12F9-FF40-B07B-9B015B6B1FBE}" type="slidenum">
              <a:rPr lang="en-US" smtClean="0"/>
              <a:t>‹#›</a:t>
            </a:fld>
            <a:endParaRPr lang="en-US" dirty="0"/>
          </a:p>
        </p:txBody>
      </p:sp>
      <p:sp>
        <p:nvSpPr>
          <p:cNvPr id="14" name="TextBox 13"/>
          <p:cNvSpPr txBox="1"/>
          <p:nvPr userDrawn="1"/>
        </p:nvSpPr>
        <p:spPr>
          <a:xfrm>
            <a:off x="8210031" y="7107503"/>
            <a:ext cx="1815787" cy="230832"/>
          </a:xfrm>
          <a:prstGeom prst="rect">
            <a:avLst/>
          </a:prstGeom>
          <a:noFill/>
        </p:spPr>
        <p:txBody>
          <a:bodyPr wrap="square" rtlCol="0">
            <a:spAutoFit/>
          </a:bodyPr>
          <a:lstStyle/>
          <a:p>
            <a:pPr algn="r"/>
            <a:r>
              <a:rPr lang="en-US" sz="900" dirty="0" smtClean="0">
                <a:solidFill>
                  <a:schemeClr val="bg2"/>
                </a:solidFill>
                <a:latin typeface="+mn-lt"/>
                <a:cs typeface="Arial "/>
              </a:rPr>
              <a:t>Confidential</a:t>
            </a:r>
            <a:endParaRPr lang="en-US" sz="900" dirty="0">
              <a:solidFill>
                <a:schemeClr val="bg2"/>
              </a:solidFill>
              <a:latin typeface="+mn-lt"/>
              <a:cs typeface="Arial "/>
            </a:endParaRPr>
          </a:p>
        </p:txBody>
      </p:sp>
      <p:sp>
        <p:nvSpPr>
          <p:cNvPr id="16" name="Footer Placeholder 8"/>
          <p:cNvSpPr>
            <a:spLocks noGrp="1"/>
          </p:cNvSpPr>
          <p:nvPr>
            <p:ph type="ftr" sz="quarter" idx="3"/>
          </p:nvPr>
        </p:nvSpPr>
        <p:spPr>
          <a:xfrm>
            <a:off x="514350" y="7010400"/>
            <a:ext cx="1941356" cy="401638"/>
          </a:xfrm>
          <a:prstGeom prst="rect">
            <a:avLst/>
          </a:prstGeom>
        </p:spPr>
        <p:txBody>
          <a:bodyPr vert="horz" lIns="91440" tIns="45720" rIns="91440" bIns="45720" rtlCol="0" anchor="ctr"/>
          <a:lstStyle>
            <a:lvl1pPr algn="l">
              <a:defRPr sz="1000">
                <a:solidFill>
                  <a:srgbClr val="C7C9CB"/>
                </a:solidFill>
              </a:defRPr>
            </a:lvl1pPr>
          </a:lstStyle>
          <a:p>
            <a:endParaRPr lang="en-US" dirty="0"/>
          </a:p>
        </p:txBody>
      </p:sp>
    </p:spTree>
    <p:extLst>
      <p:ext uri="{BB962C8B-B14F-4D97-AF65-F5344CB8AC3E}">
        <p14:creationId xmlns:p14="http://schemas.microsoft.com/office/powerpoint/2010/main" val="409578447"/>
      </p:ext>
    </p:extLst>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4433" y="301113"/>
            <a:ext cx="3516488" cy="1281483"/>
          </a:xfrm>
        </p:spPr>
        <p:txBody>
          <a:bodyPr anchor="b"/>
          <a:lstStyle>
            <a:lvl1pPr algn="l">
              <a:defRPr sz="2206" b="1"/>
            </a:lvl1pPr>
          </a:lstStyle>
          <a:p>
            <a:r>
              <a:rPr lang="en-US" smtClean="0"/>
              <a:t>Click to edit Master title style</a:t>
            </a:r>
            <a:endParaRPr lang="en-US"/>
          </a:p>
        </p:txBody>
      </p:sp>
      <p:sp>
        <p:nvSpPr>
          <p:cNvPr id="3" name="Content Placeholder 2"/>
          <p:cNvSpPr>
            <a:spLocks noGrp="1"/>
          </p:cNvSpPr>
          <p:nvPr>
            <p:ph idx="1"/>
          </p:nvPr>
        </p:nvSpPr>
        <p:spPr>
          <a:xfrm>
            <a:off x="4178960" y="301114"/>
            <a:ext cx="5975246" cy="6454683"/>
          </a:xfrm>
        </p:spPr>
        <p:txBody>
          <a:bodyPr/>
          <a:lstStyle>
            <a:lvl1pPr>
              <a:defRPr sz="3529"/>
            </a:lvl1pPr>
            <a:lvl2pPr>
              <a:defRPr sz="3088"/>
            </a:lvl2pPr>
            <a:lvl3pPr>
              <a:defRPr sz="2647"/>
            </a:lvl3pPr>
            <a:lvl4pPr>
              <a:defRPr sz="2206"/>
            </a:lvl4pPr>
            <a:lvl5pPr>
              <a:defRPr sz="2206"/>
            </a:lvl5pPr>
            <a:lvl6pPr>
              <a:defRPr sz="2206"/>
            </a:lvl6pPr>
            <a:lvl7pPr>
              <a:defRPr sz="2206"/>
            </a:lvl7pPr>
            <a:lvl8pPr>
              <a:defRPr sz="2206"/>
            </a:lvl8pPr>
            <a:lvl9pPr>
              <a:defRPr sz="220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34433" y="1582597"/>
            <a:ext cx="3516488" cy="5173200"/>
          </a:xfrm>
        </p:spPr>
        <p:txBody>
          <a:bodyPr/>
          <a:lstStyle>
            <a:lvl1pPr marL="0" indent="0">
              <a:buNone/>
              <a:defRPr sz="1544"/>
            </a:lvl1pPr>
            <a:lvl2pPr marL="504200" indent="0">
              <a:buNone/>
              <a:defRPr sz="1323"/>
            </a:lvl2pPr>
            <a:lvl3pPr marL="1008400" indent="0">
              <a:buNone/>
              <a:defRPr sz="1103"/>
            </a:lvl3pPr>
            <a:lvl4pPr marL="1512600" indent="0">
              <a:buNone/>
              <a:defRPr sz="993"/>
            </a:lvl4pPr>
            <a:lvl5pPr marL="2016801" indent="0">
              <a:buNone/>
              <a:defRPr sz="993"/>
            </a:lvl5pPr>
            <a:lvl6pPr marL="2521001" indent="0">
              <a:buNone/>
              <a:defRPr sz="993"/>
            </a:lvl6pPr>
            <a:lvl7pPr marL="3025201" indent="0">
              <a:buNone/>
              <a:defRPr sz="993"/>
            </a:lvl7pPr>
            <a:lvl8pPr marL="3529401" indent="0">
              <a:buNone/>
              <a:defRPr sz="993"/>
            </a:lvl8pPr>
            <a:lvl9pPr marL="4033601" indent="0">
              <a:buNone/>
              <a:defRPr sz="993"/>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0FA98F7-A420-4458-99FD-A6EA0F529D74}" type="datetimeFigureOut">
              <a:rPr lang="en-US" smtClean="0">
                <a:solidFill>
                  <a:prstClr val="black">
                    <a:tint val="75000"/>
                  </a:prstClr>
                </a:solidFill>
              </a:rPr>
              <a:pPr/>
              <a:t>11/2/2016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800603A-F428-4AD4-AEFE-E300DCE602C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2884253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95048" y="5293995"/>
            <a:ext cx="6413183" cy="624986"/>
          </a:xfrm>
        </p:spPr>
        <p:txBody>
          <a:bodyPr anchor="b"/>
          <a:lstStyle>
            <a:lvl1pPr algn="l">
              <a:defRPr sz="2206" b="1"/>
            </a:lvl1pPr>
          </a:lstStyle>
          <a:p>
            <a:r>
              <a:rPr lang="en-US" smtClean="0"/>
              <a:t>Click to edit Master title style</a:t>
            </a:r>
            <a:endParaRPr lang="en-US"/>
          </a:p>
        </p:txBody>
      </p:sp>
      <p:sp>
        <p:nvSpPr>
          <p:cNvPr id="3" name="Picture Placeholder 2"/>
          <p:cNvSpPr>
            <a:spLocks noGrp="1"/>
          </p:cNvSpPr>
          <p:nvPr>
            <p:ph type="pic" idx="1"/>
          </p:nvPr>
        </p:nvSpPr>
        <p:spPr>
          <a:xfrm>
            <a:off x="2095048" y="675755"/>
            <a:ext cx="6413183" cy="4537710"/>
          </a:xfrm>
        </p:spPr>
        <p:txBody>
          <a:bodyPr/>
          <a:lstStyle>
            <a:lvl1pPr marL="0" indent="0">
              <a:buNone/>
              <a:defRPr sz="3529"/>
            </a:lvl1pPr>
            <a:lvl2pPr marL="504200" indent="0">
              <a:buNone/>
              <a:defRPr sz="3088"/>
            </a:lvl2pPr>
            <a:lvl3pPr marL="1008400" indent="0">
              <a:buNone/>
              <a:defRPr sz="2647"/>
            </a:lvl3pPr>
            <a:lvl4pPr marL="1512600" indent="0">
              <a:buNone/>
              <a:defRPr sz="2206"/>
            </a:lvl4pPr>
            <a:lvl5pPr marL="2016801" indent="0">
              <a:buNone/>
              <a:defRPr sz="2206"/>
            </a:lvl5pPr>
            <a:lvl6pPr marL="2521001" indent="0">
              <a:buNone/>
              <a:defRPr sz="2206"/>
            </a:lvl6pPr>
            <a:lvl7pPr marL="3025201" indent="0">
              <a:buNone/>
              <a:defRPr sz="2206"/>
            </a:lvl7pPr>
            <a:lvl8pPr marL="3529401" indent="0">
              <a:buNone/>
              <a:defRPr sz="2206"/>
            </a:lvl8pPr>
            <a:lvl9pPr marL="4033601" indent="0">
              <a:buNone/>
              <a:defRPr sz="2206"/>
            </a:lvl9pPr>
          </a:lstStyle>
          <a:p>
            <a:endParaRPr lang="en-US"/>
          </a:p>
        </p:txBody>
      </p:sp>
      <p:sp>
        <p:nvSpPr>
          <p:cNvPr id="4" name="Text Placeholder 3"/>
          <p:cNvSpPr>
            <a:spLocks noGrp="1"/>
          </p:cNvSpPr>
          <p:nvPr>
            <p:ph type="body" sz="half" idx="2"/>
          </p:nvPr>
        </p:nvSpPr>
        <p:spPr>
          <a:xfrm>
            <a:off x="2095048" y="5918981"/>
            <a:ext cx="6413183" cy="887584"/>
          </a:xfrm>
        </p:spPr>
        <p:txBody>
          <a:bodyPr/>
          <a:lstStyle>
            <a:lvl1pPr marL="0" indent="0">
              <a:buNone/>
              <a:defRPr sz="1544"/>
            </a:lvl1pPr>
            <a:lvl2pPr marL="504200" indent="0">
              <a:buNone/>
              <a:defRPr sz="1323"/>
            </a:lvl2pPr>
            <a:lvl3pPr marL="1008400" indent="0">
              <a:buNone/>
              <a:defRPr sz="1103"/>
            </a:lvl3pPr>
            <a:lvl4pPr marL="1512600" indent="0">
              <a:buNone/>
              <a:defRPr sz="993"/>
            </a:lvl4pPr>
            <a:lvl5pPr marL="2016801" indent="0">
              <a:buNone/>
              <a:defRPr sz="993"/>
            </a:lvl5pPr>
            <a:lvl6pPr marL="2521001" indent="0">
              <a:buNone/>
              <a:defRPr sz="993"/>
            </a:lvl6pPr>
            <a:lvl7pPr marL="3025201" indent="0">
              <a:buNone/>
              <a:defRPr sz="993"/>
            </a:lvl7pPr>
            <a:lvl8pPr marL="3529401" indent="0">
              <a:buNone/>
              <a:defRPr sz="993"/>
            </a:lvl8pPr>
            <a:lvl9pPr marL="4033601" indent="0">
              <a:buNone/>
              <a:defRPr sz="993"/>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0FA98F7-A420-4458-99FD-A6EA0F529D74}" type="datetimeFigureOut">
              <a:rPr lang="en-US" smtClean="0">
                <a:solidFill>
                  <a:prstClr val="black">
                    <a:tint val="75000"/>
                  </a:prstClr>
                </a:solidFill>
              </a:rPr>
              <a:pPr/>
              <a:t>11/2/2016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800603A-F428-4AD4-AEFE-E300DCE602C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1174798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0FA98F7-A420-4458-99FD-A6EA0F529D74}" type="datetimeFigureOut">
              <a:rPr lang="en-US" smtClean="0">
                <a:solidFill>
                  <a:prstClr val="black">
                    <a:tint val="75000"/>
                  </a:prstClr>
                </a:solidFill>
              </a:rPr>
              <a:pPr/>
              <a:t>11/2/2016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800603A-F428-4AD4-AEFE-E300DCE602C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8314036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49262" y="302865"/>
            <a:ext cx="2404944" cy="645293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34432" y="302865"/>
            <a:ext cx="7036687" cy="645293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0FA98F7-A420-4458-99FD-A6EA0F529D74}" type="datetimeFigureOut">
              <a:rPr lang="en-US" smtClean="0">
                <a:solidFill>
                  <a:prstClr val="black">
                    <a:tint val="75000"/>
                  </a:prstClr>
                </a:solidFill>
              </a:rPr>
              <a:pPr/>
              <a:t>11/2/2016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800603A-F428-4AD4-AEFE-E300DCE602C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7505649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headline,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p>
            <a:endParaRPr lang="id-ID"/>
          </a:p>
        </p:txBody>
      </p:sp>
      <p:sp>
        <p:nvSpPr>
          <p:cNvPr id="4" name="Datumsplatzhalter 3"/>
          <p:cNvSpPr>
            <a:spLocks noGrp="1"/>
          </p:cNvSpPr>
          <p:nvPr>
            <p:ph type="dt" sz="half" idx="11"/>
          </p:nvPr>
        </p:nvSpPr>
        <p:spPr/>
        <p:txBody>
          <a:bodyPr/>
          <a:lstStyle/>
          <a:p>
            <a:fld id="{A007D64E-CD76-4143-9421-00AAC4FB0ED9}" type="datetimeFigureOut">
              <a:rPr lang="id-ID" smtClean="0"/>
              <a:pPr/>
              <a:t>02/11/2016</a:t>
            </a:fld>
            <a:endParaRPr lang="id-ID"/>
          </a:p>
        </p:txBody>
      </p:sp>
      <p:sp>
        <p:nvSpPr>
          <p:cNvPr id="5" name="Inhaltsplatzhalter 2"/>
          <p:cNvSpPr>
            <a:spLocks noGrp="1"/>
          </p:cNvSpPr>
          <p:nvPr>
            <p:ph idx="1" hasCustomPrompt="1"/>
          </p:nvPr>
        </p:nvSpPr>
        <p:spPr>
          <a:xfrm>
            <a:off x="799544" y="2699600"/>
            <a:ext cx="9089550" cy="4208200"/>
          </a:xfrm>
        </p:spPr>
        <p:txBody>
          <a:bodyPr/>
          <a:lstStyle>
            <a:lvl1pPr>
              <a:defRPr sz="1985"/>
            </a:lvl1pPr>
            <a:lvl2pPr>
              <a:defRPr sz="1985"/>
            </a:lvl2pPr>
            <a:lvl3pPr>
              <a:defRPr sz="1985"/>
            </a:lvl3pPr>
            <a:lvl4pPr>
              <a:defRPr sz="1985"/>
            </a:lvl4pPr>
            <a:lvl5pPr>
              <a:defRPr sz="1985"/>
            </a:lvl5pPr>
          </a:lstStyle>
          <a:p>
            <a:pPr lvl="0"/>
            <a:r>
              <a:rPr lang="en-GB" noProof="0" dirty="0" smtClean="0"/>
              <a:t>First layer</a:t>
            </a:r>
          </a:p>
          <a:p>
            <a:pPr lvl="1"/>
            <a:r>
              <a:rPr lang="en-GB" noProof="0" dirty="0" smtClean="0"/>
              <a:t>Second layer</a:t>
            </a:r>
          </a:p>
          <a:p>
            <a:pPr lvl="2"/>
            <a:r>
              <a:rPr lang="en-GB" noProof="0" dirty="0" smtClean="0"/>
              <a:t>Third layer</a:t>
            </a:r>
          </a:p>
          <a:p>
            <a:pPr lvl="3"/>
            <a:r>
              <a:rPr lang="en-GB" noProof="0" dirty="0" smtClean="0"/>
              <a:t>Fourth layer</a:t>
            </a:r>
          </a:p>
        </p:txBody>
      </p:sp>
    </p:spTree>
    <p:extLst>
      <p:ext uri="{BB962C8B-B14F-4D97-AF65-F5344CB8AC3E}">
        <p14:creationId xmlns:p14="http://schemas.microsoft.com/office/powerpoint/2010/main" val="2627829275"/>
      </p:ext>
    </p:extLst>
  </p:cSld>
  <p:clrMapOvr>
    <a:masterClrMapping/>
  </p:clrMapOvr>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headline, subhead,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p>
            <a:endParaRPr lang="id-ID"/>
          </a:p>
        </p:txBody>
      </p:sp>
      <p:sp>
        <p:nvSpPr>
          <p:cNvPr id="4" name="Datumsplatzhalter 3"/>
          <p:cNvSpPr>
            <a:spLocks noGrp="1"/>
          </p:cNvSpPr>
          <p:nvPr>
            <p:ph type="dt" sz="half" idx="11"/>
          </p:nvPr>
        </p:nvSpPr>
        <p:spPr/>
        <p:txBody>
          <a:bodyPr/>
          <a:lstStyle/>
          <a:p>
            <a:fld id="{A007D64E-CD76-4143-9421-00AAC4FB0ED9}" type="datetimeFigureOut">
              <a:rPr lang="id-ID" smtClean="0"/>
              <a:pPr/>
              <a:t>02/11/2016</a:t>
            </a:fld>
            <a:endParaRPr lang="id-ID"/>
          </a:p>
        </p:txBody>
      </p:sp>
      <p:sp>
        <p:nvSpPr>
          <p:cNvPr id="7" name="Inhaltsplatzhalter 2"/>
          <p:cNvSpPr>
            <a:spLocks noGrp="1"/>
          </p:cNvSpPr>
          <p:nvPr>
            <p:ph idx="1" hasCustomPrompt="1"/>
          </p:nvPr>
        </p:nvSpPr>
        <p:spPr>
          <a:xfrm>
            <a:off x="799544" y="2699600"/>
            <a:ext cx="9089550" cy="4208200"/>
          </a:xfrm>
        </p:spPr>
        <p:txBody>
          <a:bodyPr/>
          <a:lstStyle>
            <a:lvl1pPr marL="0" marR="0" indent="0" algn="l" defTabSz="1008400" rtl="0" eaLnBrk="1" fontAlgn="base" latinLnBrk="0" hangingPunct="1">
              <a:lnSpc>
                <a:spcPct val="100000"/>
              </a:lnSpc>
              <a:spcBef>
                <a:spcPts val="441"/>
              </a:spcBef>
              <a:spcAft>
                <a:spcPts val="882"/>
              </a:spcAft>
              <a:buClr>
                <a:srgbClr val="C80F0F"/>
              </a:buClr>
              <a:buSzTx/>
              <a:buFontTx/>
              <a:buNone/>
              <a:tabLst>
                <a:tab pos="2415959" algn="l"/>
              </a:tabLst>
              <a:defRPr sz="1985" baseline="0"/>
            </a:lvl1pPr>
            <a:lvl2pPr marL="397008" indent="-397008">
              <a:buClr>
                <a:srgbClr val="C80F0F"/>
              </a:buClr>
              <a:buFont typeface="Arial" pitchFamily="34" charset="0"/>
              <a:buChar char="•"/>
              <a:defRPr sz="1985"/>
            </a:lvl2pPr>
            <a:lvl3pPr marL="794016">
              <a:defRPr sz="1985"/>
            </a:lvl3pPr>
            <a:lvl4pPr marL="1191024">
              <a:defRPr sz="1985" baseline="0"/>
            </a:lvl4pPr>
            <a:lvl5pPr marL="1588032">
              <a:defRPr sz="1985" baseline="0"/>
            </a:lvl5pPr>
            <a:lvl6pPr marL="1985040">
              <a:defRPr baseline="0"/>
            </a:lvl6pPr>
            <a:lvl7pPr marL="2382048">
              <a:defRPr baseline="0"/>
            </a:lvl7pPr>
            <a:lvl8pPr marL="2779056">
              <a:defRPr baseline="0"/>
            </a:lvl8pPr>
            <a:lvl9pPr marL="3176064">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Tree>
    <p:extLst>
      <p:ext uri="{BB962C8B-B14F-4D97-AF65-F5344CB8AC3E}">
        <p14:creationId xmlns:p14="http://schemas.microsoft.com/office/powerpoint/2010/main" val="285038055"/>
      </p:ext>
    </p:extLst>
  </p:cSld>
  <p:clrMapOvr>
    <a:masterClrMapping/>
  </p:clrMapOvr>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headline, subhead, bulletpoints, imag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a:lvl1pPr>
          </a:lstStyle>
          <a:p>
            <a:r>
              <a:rPr lang="en-GB" noProof="0" dirty="0" smtClean="0"/>
              <a:t>Click here to add title</a:t>
            </a:r>
            <a:endParaRPr lang="en-GB" noProof="0" dirty="0"/>
          </a:p>
        </p:txBody>
      </p:sp>
      <p:sp>
        <p:nvSpPr>
          <p:cNvPr id="3" name="Fußzeilenplatzhalter 2"/>
          <p:cNvSpPr>
            <a:spLocks noGrp="1"/>
          </p:cNvSpPr>
          <p:nvPr>
            <p:ph type="ftr" sz="quarter" idx="10"/>
          </p:nvPr>
        </p:nvSpPr>
        <p:spPr/>
        <p:txBody>
          <a:bodyPr/>
          <a:lstStyle/>
          <a:p>
            <a:endParaRPr lang="id-ID"/>
          </a:p>
        </p:txBody>
      </p:sp>
      <p:sp>
        <p:nvSpPr>
          <p:cNvPr id="4" name="Datumsplatzhalter 3"/>
          <p:cNvSpPr>
            <a:spLocks noGrp="1"/>
          </p:cNvSpPr>
          <p:nvPr>
            <p:ph type="dt" sz="half" idx="11"/>
          </p:nvPr>
        </p:nvSpPr>
        <p:spPr/>
        <p:txBody>
          <a:bodyPr/>
          <a:lstStyle/>
          <a:p>
            <a:fld id="{A007D64E-CD76-4143-9421-00AAC4FB0ED9}" type="datetimeFigureOut">
              <a:rPr lang="id-ID" smtClean="0"/>
              <a:pPr/>
              <a:t>02/11/2016</a:t>
            </a:fld>
            <a:endParaRPr lang="id-ID"/>
          </a:p>
        </p:txBody>
      </p:sp>
      <p:sp>
        <p:nvSpPr>
          <p:cNvPr id="7" name="Inhaltsplatzhalter 2"/>
          <p:cNvSpPr>
            <a:spLocks noGrp="1"/>
          </p:cNvSpPr>
          <p:nvPr>
            <p:ph idx="1" hasCustomPrompt="1"/>
          </p:nvPr>
        </p:nvSpPr>
        <p:spPr>
          <a:xfrm>
            <a:off x="799544" y="2699600"/>
            <a:ext cx="6733000" cy="4208200"/>
          </a:xfrm>
        </p:spPr>
        <p:txBody>
          <a:bodyPr/>
          <a:lstStyle>
            <a:lvl1pPr marL="0" marR="0" indent="0" algn="l" defTabSz="1008400" rtl="0" eaLnBrk="1" fontAlgn="base" latinLnBrk="0" hangingPunct="1">
              <a:lnSpc>
                <a:spcPct val="100000"/>
              </a:lnSpc>
              <a:spcBef>
                <a:spcPts val="441"/>
              </a:spcBef>
              <a:spcAft>
                <a:spcPts val="882"/>
              </a:spcAft>
              <a:buClr>
                <a:srgbClr val="C80F0F"/>
              </a:buClr>
              <a:buSzTx/>
              <a:buFontTx/>
              <a:buNone/>
              <a:tabLst>
                <a:tab pos="2415959" algn="l"/>
              </a:tabLst>
              <a:defRPr sz="1985" baseline="0"/>
            </a:lvl1pPr>
            <a:lvl2pPr marL="397008" indent="-397008">
              <a:buClr>
                <a:srgbClr val="C80F0F"/>
              </a:buClr>
              <a:buFont typeface="Arial" pitchFamily="34" charset="0"/>
              <a:buChar char="•"/>
              <a:defRPr sz="1985"/>
            </a:lvl2pPr>
            <a:lvl3pPr marL="794016">
              <a:defRPr sz="1985"/>
            </a:lvl3pPr>
            <a:lvl4pPr marL="1191024">
              <a:defRPr sz="1985" baseline="0"/>
            </a:lvl4pPr>
            <a:lvl5pPr marL="1588032">
              <a:defRPr sz="1985" baseline="0"/>
            </a:lvl5pPr>
            <a:lvl6pPr marL="1985040">
              <a:defRPr baseline="0"/>
            </a:lvl6pPr>
            <a:lvl7pPr marL="2382048">
              <a:defRPr baseline="0"/>
            </a:lvl7pPr>
            <a:lvl8pPr marL="2779056">
              <a:defRPr baseline="0"/>
            </a:lvl8pPr>
            <a:lvl9pPr marL="3176064">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
        <p:nvSpPr>
          <p:cNvPr id="6" name="Bildplatzhalter 2"/>
          <p:cNvSpPr>
            <a:spLocks noGrp="1"/>
          </p:cNvSpPr>
          <p:nvPr>
            <p:ph type="pic" idx="12" hasCustomPrompt="1"/>
          </p:nvPr>
        </p:nvSpPr>
        <p:spPr>
          <a:xfrm>
            <a:off x="7932316" y="2699601"/>
            <a:ext cx="2756322" cy="2262900"/>
          </a:xfrm>
        </p:spPr>
        <p:txBody>
          <a:bodyPr/>
          <a:lstStyle>
            <a:lvl1pPr marL="0" indent="0">
              <a:buNone/>
              <a:defRPr sz="1985"/>
            </a:lvl1pPr>
            <a:lvl2pPr marL="504200" indent="0">
              <a:buNone/>
              <a:defRPr sz="3088"/>
            </a:lvl2pPr>
            <a:lvl3pPr marL="1008400" indent="0">
              <a:buNone/>
              <a:defRPr sz="2647"/>
            </a:lvl3pPr>
            <a:lvl4pPr marL="1512600" indent="0">
              <a:buNone/>
              <a:defRPr sz="2206"/>
            </a:lvl4pPr>
            <a:lvl5pPr marL="2016801" indent="0">
              <a:buNone/>
              <a:defRPr sz="2206"/>
            </a:lvl5pPr>
            <a:lvl6pPr marL="2521001" indent="0">
              <a:buNone/>
              <a:defRPr sz="2206"/>
            </a:lvl6pPr>
            <a:lvl7pPr marL="3025201" indent="0">
              <a:buNone/>
              <a:defRPr sz="2206"/>
            </a:lvl7pPr>
            <a:lvl8pPr marL="3529401" indent="0">
              <a:buNone/>
              <a:defRPr sz="2206"/>
            </a:lvl8pPr>
            <a:lvl9pPr marL="4033601" indent="0">
              <a:buNone/>
              <a:defRPr sz="2206"/>
            </a:lvl9pPr>
          </a:lstStyle>
          <a:p>
            <a:pPr lvl="0"/>
            <a:r>
              <a:rPr lang="en-GB" noProof="0" dirty="0" smtClean="0"/>
              <a:t>Click on symbol to add image</a:t>
            </a:r>
          </a:p>
        </p:txBody>
      </p:sp>
    </p:spTree>
    <p:extLst>
      <p:ext uri="{BB962C8B-B14F-4D97-AF65-F5344CB8AC3E}">
        <p14:creationId xmlns:p14="http://schemas.microsoft.com/office/powerpoint/2010/main" val="2205918811"/>
      </p:ext>
    </p:extLst>
  </p:cSld>
  <p:clrMapOvr>
    <a:masterClrMapping/>
  </p:clrMapOvr>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headline, subhead, bulletpoints, big imag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p>
            <a:endParaRPr lang="id-ID"/>
          </a:p>
        </p:txBody>
      </p:sp>
      <p:sp>
        <p:nvSpPr>
          <p:cNvPr id="4" name="Datumsplatzhalter 3"/>
          <p:cNvSpPr>
            <a:spLocks noGrp="1"/>
          </p:cNvSpPr>
          <p:nvPr>
            <p:ph type="dt" sz="half" idx="11"/>
          </p:nvPr>
        </p:nvSpPr>
        <p:spPr/>
        <p:txBody>
          <a:bodyPr/>
          <a:lstStyle/>
          <a:p>
            <a:fld id="{A007D64E-CD76-4143-9421-00AAC4FB0ED9}" type="datetimeFigureOut">
              <a:rPr lang="id-ID" smtClean="0"/>
              <a:pPr/>
              <a:t>02/11/2016</a:t>
            </a:fld>
            <a:endParaRPr lang="id-ID"/>
          </a:p>
        </p:txBody>
      </p:sp>
      <p:sp>
        <p:nvSpPr>
          <p:cNvPr id="7" name="Inhaltsplatzhalter 2"/>
          <p:cNvSpPr>
            <a:spLocks noGrp="1"/>
          </p:cNvSpPr>
          <p:nvPr>
            <p:ph idx="1" hasCustomPrompt="1"/>
          </p:nvPr>
        </p:nvSpPr>
        <p:spPr>
          <a:xfrm>
            <a:off x="799544" y="2699600"/>
            <a:ext cx="6733000" cy="4208200"/>
          </a:xfrm>
        </p:spPr>
        <p:txBody>
          <a:bodyPr/>
          <a:lstStyle>
            <a:lvl1pPr marL="0" marR="0" indent="0" algn="l" defTabSz="1008400" rtl="0" eaLnBrk="1" fontAlgn="base" latinLnBrk="0" hangingPunct="1">
              <a:lnSpc>
                <a:spcPct val="100000"/>
              </a:lnSpc>
              <a:spcBef>
                <a:spcPts val="441"/>
              </a:spcBef>
              <a:spcAft>
                <a:spcPts val="882"/>
              </a:spcAft>
              <a:buClr>
                <a:srgbClr val="C80F0F"/>
              </a:buClr>
              <a:buSzTx/>
              <a:buFontTx/>
              <a:buNone/>
              <a:tabLst>
                <a:tab pos="2415959" algn="l"/>
              </a:tabLst>
              <a:defRPr sz="1985" baseline="0"/>
            </a:lvl1pPr>
            <a:lvl2pPr marL="397008" indent="-397008">
              <a:buClr>
                <a:srgbClr val="C80F0F"/>
              </a:buClr>
              <a:buFont typeface="Arial" pitchFamily="34" charset="0"/>
              <a:buChar char="•"/>
              <a:defRPr sz="1985"/>
            </a:lvl2pPr>
            <a:lvl3pPr marL="794016">
              <a:defRPr sz="1985"/>
            </a:lvl3pPr>
            <a:lvl4pPr marL="1191024">
              <a:defRPr sz="1985" baseline="0"/>
            </a:lvl4pPr>
            <a:lvl5pPr marL="1588032">
              <a:defRPr sz="1985" baseline="0"/>
            </a:lvl5pPr>
            <a:lvl6pPr marL="1985040">
              <a:defRPr baseline="0"/>
            </a:lvl6pPr>
            <a:lvl7pPr marL="2382048">
              <a:defRPr baseline="0"/>
            </a:lvl7pPr>
            <a:lvl8pPr marL="2779056">
              <a:defRPr baseline="0"/>
            </a:lvl8pPr>
            <a:lvl9pPr marL="3176064">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
        <p:nvSpPr>
          <p:cNvPr id="8" name="Bildplatzhalter 2"/>
          <p:cNvSpPr>
            <a:spLocks noGrp="1"/>
          </p:cNvSpPr>
          <p:nvPr>
            <p:ph type="pic" idx="12" hasCustomPrompt="1"/>
          </p:nvPr>
        </p:nvSpPr>
        <p:spPr>
          <a:xfrm>
            <a:off x="7932316" y="2699601"/>
            <a:ext cx="2756322" cy="3692100"/>
          </a:xfrm>
        </p:spPr>
        <p:txBody>
          <a:bodyPr/>
          <a:lstStyle>
            <a:lvl1pPr marL="0" indent="0">
              <a:buNone/>
              <a:defRPr sz="1985"/>
            </a:lvl1pPr>
            <a:lvl2pPr marL="504200" indent="0">
              <a:buNone/>
              <a:defRPr sz="3088"/>
            </a:lvl2pPr>
            <a:lvl3pPr marL="1008400" indent="0">
              <a:buNone/>
              <a:defRPr sz="2647"/>
            </a:lvl3pPr>
            <a:lvl4pPr marL="1512600" indent="0">
              <a:buNone/>
              <a:defRPr sz="2206"/>
            </a:lvl4pPr>
            <a:lvl5pPr marL="2016801" indent="0">
              <a:buNone/>
              <a:defRPr sz="2206"/>
            </a:lvl5pPr>
            <a:lvl6pPr marL="2521001" indent="0">
              <a:buNone/>
              <a:defRPr sz="2206"/>
            </a:lvl6pPr>
            <a:lvl7pPr marL="3025201" indent="0">
              <a:buNone/>
              <a:defRPr sz="2206"/>
            </a:lvl7pPr>
            <a:lvl8pPr marL="3529401" indent="0">
              <a:buNone/>
              <a:defRPr sz="2206"/>
            </a:lvl8pPr>
            <a:lvl9pPr marL="4033601" indent="0">
              <a:buNone/>
              <a:defRPr sz="2206"/>
            </a:lvl9pPr>
          </a:lstStyle>
          <a:p>
            <a:pPr lvl="0"/>
            <a:r>
              <a:rPr lang="en-GB" noProof="0" dirty="0" smtClean="0"/>
              <a:t>Click on symbol to add image</a:t>
            </a:r>
          </a:p>
        </p:txBody>
      </p:sp>
    </p:spTree>
    <p:extLst>
      <p:ext uri="{BB962C8B-B14F-4D97-AF65-F5344CB8AC3E}">
        <p14:creationId xmlns:p14="http://schemas.microsoft.com/office/powerpoint/2010/main" val="1993531935"/>
      </p:ext>
    </p:extLst>
  </p:cSld>
  <p:clrMapOvr>
    <a:masterClrMapping/>
  </p:clrMapOvr>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headline, 2 columns, subheadline,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799544" y="1635640"/>
            <a:ext cx="9089550" cy="681437"/>
          </a:xfrm>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p>
            <a:endParaRPr lang="id-ID"/>
          </a:p>
        </p:txBody>
      </p:sp>
      <p:sp>
        <p:nvSpPr>
          <p:cNvPr id="4" name="Datumsplatzhalter 3"/>
          <p:cNvSpPr>
            <a:spLocks noGrp="1"/>
          </p:cNvSpPr>
          <p:nvPr>
            <p:ph type="dt" sz="half" idx="11"/>
          </p:nvPr>
        </p:nvSpPr>
        <p:spPr/>
        <p:txBody>
          <a:bodyPr/>
          <a:lstStyle/>
          <a:p>
            <a:fld id="{A007D64E-CD76-4143-9421-00AAC4FB0ED9}" type="datetimeFigureOut">
              <a:rPr lang="id-ID" smtClean="0"/>
              <a:pPr/>
              <a:t>02/11/2016</a:t>
            </a:fld>
            <a:endParaRPr lang="id-ID"/>
          </a:p>
        </p:txBody>
      </p:sp>
      <p:sp>
        <p:nvSpPr>
          <p:cNvPr id="7" name="Inhaltsplatzhalter 2"/>
          <p:cNvSpPr>
            <a:spLocks noGrp="1"/>
          </p:cNvSpPr>
          <p:nvPr>
            <p:ph idx="1" hasCustomPrompt="1"/>
          </p:nvPr>
        </p:nvSpPr>
        <p:spPr>
          <a:xfrm>
            <a:off x="799544" y="2699600"/>
            <a:ext cx="4418531" cy="4208200"/>
          </a:xfrm>
        </p:spPr>
        <p:txBody>
          <a:bodyPr/>
          <a:lstStyle>
            <a:lvl1pPr marL="0" marR="0" indent="0" algn="l" defTabSz="1008400" rtl="0" eaLnBrk="1" fontAlgn="base" latinLnBrk="0" hangingPunct="1">
              <a:lnSpc>
                <a:spcPct val="100000"/>
              </a:lnSpc>
              <a:spcBef>
                <a:spcPts val="441"/>
              </a:spcBef>
              <a:spcAft>
                <a:spcPts val="882"/>
              </a:spcAft>
              <a:buClr>
                <a:srgbClr val="C80F0F"/>
              </a:buClr>
              <a:buSzTx/>
              <a:buFontTx/>
              <a:buNone/>
              <a:tabLst>
                <a:tab pos="2415959" algn="l"/>
              </a:tabLst>
              <a:defRPr sz="1985" baseline="0"/>
            </a:lvl1pPr>
            <a:lvl2pPr marL="397008" indent="-397008">
              <a:buClr>
                <a:srgbClr val="C80F0F"/>
              </a:buClr>
              <a:buFont typeface="Arial" pitchFamily="34" charset="0"/>
              <a:buChar char="•"/>
              <a:defRPr sz="1985"/>
            </a:lvl2pPr>
            <a:lvl3pPr marL="794016">
              <a:defRPr sz="1985"/>
            </a:lvl3pPr>
            <a:lvl4pPr marL="1191024">
              <a:defRPr sz="1985" baseline="0"/>
            </a:lvl4pPr>
            <a:lvl5pPr marL="1588032">
              <a:defRPr sz="1985" baseline="0"/>
            </a:lvl5pPr>
            <a:lvl6pPr marL="1985040">
              <a:defRPr baseline="0"/>
            </a:lvl6pPr>
            <a:lvl7pPr marL="2382048">
              <a:defRPr baseline="0"/>
            </a:lvl7pPr>
            <a:lvl8pPr marL="2779056">
              <a:defRPr baseline="0"/>
            </a:lvl8pPr>
            <a:lvl9pPr marL="3176064">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
        <p:nvSpPr>
          <p:cNvPr id="8" name="Inhaltsplatzhalter 2"/>
          <p:cNvSpPr>
            <a:spLocks noGrp="1"/>
          </p:cNvSpPr>
          <p:nvPr>
            <p:ph idx="12" hasCustomPrompt="1"/>
          </p:nvPr>
        </p:nvSpPr>
        <p:spPr>
          <a:xfrm>
            <a:off x="5470563" y="2699600"/>
            <a:ext cx="4418531" cy="4208200"/>
          </a:xfrm>
        </p:spPr>
        <p:txBody>
          <a:bodyPr/>
          <a:lstStyle>
            <a:lvl1pPr marL="0" marR="0" indent="0" algn="l" defTabSz="1008400" rtl="0" eaLnBrk="1" fontAlgn="base" latinLnBrk="0" hangingPunct="1">
              <a:lnSpc>
                <a:spcPct val="100000"/>
              </a:lnSpc>
              <a:spcBef>
                <a:spcPts val="441"/>
              </a:spcBef>
              <a:spcAft>
                <a:spcPts val="882"/>
              </a:spcAft>
              <a:buClr>
                <a:srgbClr val="C80F0F"/>
              </a:buClr>
              <a:buSzTx/>
              <a:buFontTx/>
              <a:buNone/>
              <a:tabLst>
                <a:tab pos="2415959" algn="l"/>
              </a:tabLst>
              <a:defRPr sz="1985" baseline="0"/>
            </a:lvl1pPr>
            <a:lvl2pPr marL="397008" indent="-397008">
              <a:buClr>
                <a:srgbClr val="C80F0F"/>
              </a:buClr>
              <a:buFont typeface="Arial" pitchFamily="34" charset="0"/>
              <a:buChar char="•"/>
              <a:defRPr sz="1985"/>
            </a:lvl2pPr>
            <a:lvl3pPr marL="794016">
              <a:defRPr sz="1985"/>
            </a:lvl3pPr>
            <a:lvl4pPr marL="1191024">
              <a:defRPr sz="1985" baseline="0"/>
            </a:lvl4pPr>
            <a:lvl5pPr marL="1588032">
              <a:defRPr sz="1985" baseline="0"/>
            </a:lvl5pPr>
            <a:lvl6pPr marL="1985040">
              <a:defRPr baseline="0"/>
            </a:lvl6pPr>
            <a:lvl7pPr marL="2382048">
              <a:defRPr baseline="0"/>
            </a:lvl7pPr>
            <a:lvl8pPr marL="2779056">
              <a:defRPr baseline="0"/>
            </a:lvl8pPr>
            <a:lvl9pPr marL="3176064">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Tree>
    <p:extLst>
      <p:ext uri="{BB962C8B-B14F-4D97-AF65-F5344CB8AC3E}">
        <p14:creationId xmlns:p14="http://schemas.microsoft.com/office/powerpoint/2010/main" val="852968770"/>
      </p:ext>
    </p:extLst>
  </p:cSld>
  <p:clrMapOvr>
    <a:masterClrMapping/>
  </p:clrMapOvr>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headline, 2 columns,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799544" y="1635640"/>
            <a:ext cx="9089550" cy="681437"/>
          </a:xfrm>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p>
            <a:endParaRPr lang="id-ID"/>
          </a:p>
        </p:txBody>
      </p:sp>
      <p:sp>
        <p:nvSpPr>
          <p:cNvPr id="4" name="Datumsplatzhalter 3"/>
          <p:cNvSpPr>
            <a:spLocks noGrp="1"/>
          </p:cNvSpPr>
          <p:nvPr>
            <p:ph type="dt" sz="half" idx="11"/>
          </p:nvPr>
        </p:nvSpPr>
        <p:spPr/>
        <p:txBody>
          <a:bodyPr/>
          <a:lstStyle/>
          <a:p>
            <a:fld id="{A007D64E-CD76-4143-9421-00AAC4FB0ED9}" type="datetimeFigureOut">
              <a:rPr lang="id-ID" smtClean="0"/>
              <a:pPr/>
              <a:t>02/11/2016</a:t>
            </a:fld>
            <a:endParaRPr lang="id-ID"/>
          </a:p>
        </p:txBody>
      </p:sp>
      <p:sp>
        <p:nvSpPr>
          <p:cNvPr id="9" name="Inhaltsplatzhalter 2"/>
          <p:cNvSpPr>
            <a:spLocks noGrp="1"/>
          </p:cNvSpPr>
          <p:nvPr>
            <p:ph idx="1" hasCustomPrompt="1"/>
          </p:nvPr>
        </p:nvSpPr>
        <p:spPr>
          <a:xfrm>
            <a:off x="799543" y="2699600"/>
            <a:ext cx="4418531" cy="4208200"/>
          </a:xfrm>
        </p:spPr>
        <p:txBody>
          <a:bodyPr/>
          <a:lstStyle>
            <a:lvl1pPr>
              <a:defRPr sz="1985"/>
            </a:lvl1pPr>
            <a:lvl2pPr>
              <a:defRPr sz="1985"/>
            </a:lvl2pPr>
            <a:lvl3pPr>
              <a:defRPr sz="1985"/>
            </a:lvl3pPr>
            <a:lvl4pPr>
              <a:defRPr sz="1985"/>
            </a:lvl4pPr>
            <a:lvl5pPr>
              <a:defRPr sz="1985"/>
            </a:lvl5pPr>
          </a:lstStyle>
          <a:p>
            <a:pPr lvl="0"/>
            <a:r>
              <a:rPr lang="en-GB" noProof="0" dirty="0" smtClean="0"/>
              <a:t>First layer</a:t>
            </a:r>
          </a:p>
          <a:p>
            <a:pPr lvl="1"/>
            <a:r>
              <a:rPr lang="en-GB" noProof="0" dirty="0" smtClean="0"/>
              <a:t>Second layer</a:t>
            </a:r>
          </a:p>
          <a:p>
            <a:pPr lvl="2"/>
            <a:r>
              <a:rPr lang="en-GB" noProof="0" dirty="0" smtClean="0"/>
              <a:t>Third layer</a:t>
            </a:r>
          </a:p>
        </p:txBody>
      </p:sp>
      <p:sp>
        <p:nvSpPr>
          <p:cNvPr id="10" name="Inhaltsplatzhalter 2"/>
          <p:cNvSpPr>
            <a:spLocks noGrp="1"/>
          </p:cNvSpPr>
          <p:nvPr>
            <p:ph idx="12" hasCustomPrompt="1"/>
          </p:nvPr>
        </p:nvSpPr>
        <p:spPr>
          <a:xfrm>
            <a:off x="5470563" y="2699600"/>
            <a:ext cx="4418531" cy="4208200"/>
          </a:xfrm>
        </p:spPr>
        <p:txBody>
          <a:bodyPr/>
          <a:lstStyle>
            <a:lvl1pPr>
              <a:defRPr sz="1985"/>
            </a:lvl1pPr>
            <a:lvl2pPr>
              <a:defRPr sz="1985"/>
            </a:lvl2pPr>
            <a:lvl3pPr>
              <a:defRPr sz="1985"/>
            </a:lvl3pPr>
            <a:lvl4pPr>
              <a:defRPr sz="1985"/>
            </a:lvl4pPr>
            <a:lvl5pPr>
              <a:defRPr sz="1985"/>
            </a:lvl5pPr>
          </a:lstStyle>
          <a:p>
            <a:pPr lvl="0"/>
            <a:r>
              <a:rPr lang="en-GB" noProof="0" dirty="0" smtClean="0"/>
              <a:t>First layer</a:t>
            </a:r>
          </a:p>
          <a:p>
            <a:pPr lvl="1"/>
            <a:r>
              <a:rPr lang="en-GB" noProof="0" dirty="0" smtClean="0"/>
              <a:t>Second layer</a:t>
            </a:r>
          </a:p>
          <a:p>
            <a:pPr lvl="2"/>
            <a:r>
              <a:rPr lang="en-GB" noProof="0" dirty="0" smtClean="0"/>
              <a:t>Third layer</a:t>
            </a:r>
          </a:p>
        </p:txBody>
      </p:sp>
    </p:spTree>
    <p:extLst>
      <p:ext uri="{BB962C8B-B14F-4D97-AF65-F5344CB8AC3E}">
        <p14:creationId xmlns:p14="http://schemas.microsoft.com/office/powerpoint/2010/main" val="3804826327"/>
      </p:ext>
    </p:extLst>
  </p:cSld>
  <p:clrMapOvr>
    <a:masterClrMapping/>
  </p:clrMapOv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2">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27050" y="1791749"/>
            <a:ext cx="3112397" cy="5117052"/>
          </a:xfrm>
        </p:spPr>
        <p:txBody>
          <a:bodyPr>
            <a:noAutofit/>
          </a:bodyPr>
          <a:lstStyle>
            <a:lvl1pPr>
              <a:defRPr sz="1800"/>
            </a:lvl1pPr>
            <a:lvl2pPr>
              <a:defRPr sz="1800"/>
            </a:lvl2pPr>
            <a:lvl3pPr>
              <a:lnSpc>
                <a:spcPct val="110000"/>
              </a:lnSpc>
              <a:defRPr sz="1600"/>
            </a:lvl3pPr>
            <a:lvl4pPr>
              <a:lnSpc>
                <a:spcPct val="110000"/>
              </a:lnSpc>
              <a:defRPr sz="1400"/>
            </a:lvl4pPr>
            <a:lvl5pPr>
              <a:lnSpc>
                <a:spcPct val="110000"/>
              </a:lnSpc>
              <a:defRPr sz="1400"/>
            </a:lvl5pPr>
            <a:lvl6pPr>
              <a:lnSpc>
                <a:spcPct val="110000"/>
              </a:lnSpc>
              <a:defRPr sz="1400">
                <a:solidFill>
                  <a:schemeClr val="tx1"/>
                </a:solidFill>
              </a:defRPr>
            </a:lvl6pPr>
            <a:lvl7pPr>
              <a:lnSpc>
                <a:spcPct val="110000"/>
              </a:lnSpc>
              <a:defRPr sz="1400">
                <a:solidFill>
                  <a:srgbClr val="464749"/>
                </a:solidFill>
              </a:defRPr>
            </a:lvl7pPr>
            <a:lvl8pPr>
              <a:defRPr sz="2100"/>
            </a:lvl8pPr>
            <a:lvl9pPr>
              <a:defRPr sz="2100"/>
            </a:lvl9pPr>
          </a:lstStyle>
          <a:p>
            <a:pPr lvl="0"/>
            <a:r>
              <a:rPr lang="en-US" dirty="0" smtClean="0"/>
              <a:t>Click to edit Master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p:txBody>
      </p:sp>
      <p:sp>
        <p:nvSpPr>
          <p:cNvPr id="7" name="Slide Number Placeholder 6"/>
          <p:cNvSpPr>
            <a:spLocks noGrp="1"/>
          </p:cNvSpPr>
          <p:nvPr>
            <p:ph type="sldNum" sz="quarter" idx="12"/>
          </p:nvPr>
        </p:nvSpPr>
        <p:spPr>
          <a:xfrm>
            <a:off x="9732579" y="7009642"/>
            <a:ext cx="698876" cy="402652"/>
          </a:xfrm>
          <a:prstGeom prst="rect">
            <a:avLst/>
          </a:prstGeom>
        </p:spPr>
        <p:txBody>
          <a:bodyPr/>
          <a:lstStyle/>
          <a:p>
            <a:fld id="{276DE07D-12F9-FF40-B07B-9B015B6B1FBE}" type="slidenum">
              <a:rPr lang="en-US" smtClean="0"/>
              <a:t>‹#›</a:t>
            </a:fld>
            <a:endParaRPr lang="en-US"/>
          </a:p>
        </p:txBody>
      </p:sp>
      <p:sp>
        <p:nvSpPr>
          <p:cNvPr id="10" name="Text Placeholder 7"/>
          <p:cNvSpPr>
            <a:spLocks noGrp="1"/>
          </p:cNvSpPr>
          <p:nvPr>
            <p:ph type="body" sz="quarter" idx="17" hasCustomPrompt="1"/>
          </p:nvPr>
        </p:nvSpPr>
        <p:spPr bwMode="gray">
          <a:xfrm>
            <a:off x="895350" y="312635"/>
            <a:ext cx="8231845" cy="279687"/>
          </a:xfrm>
          <a:prstGeom prst="rect">
            <a:avLst/>
          </a:prstGeom>
        </p:spPr>
        <p:txBody>
          <a:bodyPr wrap="none"/>
          <a:lstStyle>
            <a:lvl1pPr>
              <a:spcBef>
                <a:spcPts val="0"/>
              </a:spcBef>
              <a:defRPr sz="1300" b="0">
                <a:solidFill>
                  <a:schemeClr val="accent5"/>
                </a:solidFill>
                <a:latin typeface="Arial" pitchFamily="34" charset="0"/>
                <a:cs typeface="Arial" pitchFamily="34" charset="0"/>
              </a:defRPr>
            </a:lvl1pPr>
          </a:lstStyle>
          <a:p>
            <a:pPr lvl="0"/>
            <a:r>
              <a:rPr lang="en-GB" noProof="0" dirty="0" smtClean="0"/>
              <a:t>&lt;Insert section title if required&gt;</a:t>
            </a:r>
            <a:endParaRPr lang="en-GB" noProof="0" dirty="0"/>
          </a:p>
        </p:txBody>
      </p:sp>
      <p:sp>
        <p:nvSpPr>
          <p:cNvPr id="15" name="Content Placeholder 2"/>
          <p:cNvSpPr>
            <a:spLocks noGrp="1"/>
          </p:cNvSpPr>
          <p:nvPr>
            <p:ph sz="half" idx="18"/>
          </p:nvPr>
        </p:nvSpPr>
        <p:spPr>
          <a:xfrm>
            <a:off x="3797771" y="1791749"/>
            <a:ext cx="6356436" cy="5117052"/>
          </a:xfrm>
        </p:spPr>
        <p:txBody>
          <a:bodyPr>
            <a:noAutofit/>
          </a:bodyPr>
          <a:lstStyle>
            <a:lvl1pPr>
              <a:defRPr sz="1800"/>
            </a:lvl1pPr>
            <a:lvl2pPr>
              <a:defRPr sz="1800"/>
            </a:lvl2pPr>
            <a:lvl3pPr>
              <a:lnSpc>
                <a:spcPct val="110000"/>
              </a:lnSpc>
              <a:defRPr sz="1600"/>
            </a:lvl3pPr>
            <a:lvl4pPr>
              <a:lnSpc>
                <a:spcPct val="110000"/>
              </a:lnSpc>
              <a:defRPr sz="1400"/>
            </a:lvl4pPr>
            <a:lvl5pPr>
              <a:lnSpc>
                <a:spcPct val="110000"/>
              </a:lnSpc>
              <a:defRPr sz="1400"/>
            </a:lvl5pPr>
            <a:lvl6pPr>
              <a:lnSpc>
                <a:spcPct val="110000"/>
              </a:lnSpc>
              <a:defRPr sz="1400">
                <a:solidFill>
                  <a:schemeClr val="tx1"/>
                </a:solidFill>
              </a:defRPr>
            </a:lvl6pPr>
            <a:lvl7pPr>
              <a:lnSpc>
                <a:spcPct val="110000"/>
              </a:lnSpc>
              <a:defRPr sz="1400">
                <a:solidFill>
                  <a:srgbClr val="464749"/>
                </a:solidFill>
              </a:defRPr>
            </a:lvl7pPr>
            <a:lvl8pPr>
              <a:defRPr sz="2100"/>
            </a:lvl8pPr>
            <a:lvl9pPr>
              <a:defRPr sz="21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p:txBody>
      </p:sp>
      <p:sp>
        <p:nvSpPr>
          <p:cNvPr id="13" name="TextBox 12"/>
          <p:cNvSpPr txBox="1"/>
          <p:nvPr userDrawn="1"/>
        </p:nvSpPr>
        <p:spPr>
          <a:xfrm>
            <a:off x="8210031" y="7107503"/>
            <a:ext cx="1815787" cy="230832"/>
          </a:xfrm>
          <a:prstGeom prst="rect">
            <a:avLst/>
          </a:prstGeom>
          <a:noFill/>
        </p:spPr>
        <p:txBody>
          <a:bodyPr wrap="square" rtlCol="0">
            <a:spAutoFit/>
          </a:bodyPr>
          <a:lstStyle/>
          <a:p>
            <a:pPr algn="r"/>
            <a:r>
              <a:rPr lang="en-US" sz="900" dirty="0" smtClean="0">
                <a:solidFill>
                  <a:schemeClr val="bg2"/>
                </a:solidFill>
                <a:latin typeface="Arial "/>
                <a:cs typeface="Arial "/>
              </a:rPr>
              <a:t>Confidential</a:t>
            </a:r>
            <a:endParaRPr lang="en-US" sz="900" dirty="0">
              <a:solidFill>
                <a:schemeClr val="bg2"/>
              </a:solidFill>
              <a:latin typeface="Arial "/>
              <a:cs typeface="Arial "/>
            </a:endParaRPr>
          </a:p>
        </p:txBody>
      </p:sp>
      <p:cxnSp>
        <p:nvCxnSpPr>
          <p:cNvPr id="14" name="Straight Connector 13"/>
          <p:cNvCxnSpPr/>
          <p:nvPr userDrawn="1"/>
        </p:nvCxnSpPr>
        <p:spPr bwMode="gray">
          <a:xfrm>
            <a:off x="504893" y="1667725"/>
            <a:ext cx="9668350" cy="0"/>
          </a:xfrm>
          <a:prstGeom prst="line">
            <a:avLst/>
          </a:prstGeom>
          <a:ln>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5" name="Title 4"/>
          <p:cNvSpPr>
            <a:spLocks noGrp="1"/>
          </p:cNvSpPr>
          <p:nvPr>
            <p:ph type="title"/>
          </p:nvPr>
        </p:nvSpPr>
        <p:spPr/>
        <p:txBody>
          <a:bodyPr/>
          <a:lstStyle/>
          <a:p>
            <a:r>
              <a:rPr lang="en-US" dirty="0" smtClean="0"/>
              <a:t>Click to edit Master title style</a:t>
            </a:r>
            <a:endParaRPr lang="en-US" dirty="0"/>
          </a:p>
        </p:txBody>
      </p:sp>
      <p:sp>
        <p:nvSpPr>
          <p:cNvPr id="11" name="Footer Placeholder 8"/>
          <p:cNvSpPr>
            <a:spLocks noGrp="1"/>
          </p:cNvSpPr>
          <p:nvPr>
            <p:ph type="ftr" sz="quarter" idx="3"/>
          </p:nvPr>
        </p:nvSpPr>
        <p:spPr>
          <a:xfrm>
            <a:off x="514350" y="7010400"/>
            <a:ext cx="1941356" cy="401638"/>
          </a:xfrm>
          <a:prstGeom prst="rect">
            <a:avLst/>
          </a:prstGeom>
        </p:spPr>
        <p:txBody>
          <a:bodyPr vert="horz" lIns="91440" tIns="45720" rIns="91440" bIns="45720" rtlCol="0" anchor="ctr"/>
          <a:lstStyle>
            <a:lvl1pPr algn="l">
              <a:defRPr sz="1000">
                <a:solidFill>
                  <a:srgbClr val="C7C9CB"/>
                </a:solidFill>
              </a:defRPr>
            </a:lvl1pPr>
          </a:lstStyle>
          <a:p>
            <a:endParaRPr lang="en-US" dirty="0"/>
          </a:p>
        </p:txBody>
      </p:sp>
    </p:spTree>
    <p:extLst>
      <p:ext uri="{BB962C8B-B14F-4D97-AF65-F5344CB8AC3E}">
        <p14:creationId xmlns:p14="http://schemas.microsoft.com/office/powerpoint/2010/main" val="2291688718"/>
      </p:ext>
    </p:extLst>
  </p:cSld>
  <p:clrMapOvr>
    <a:masterClrMapping/>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01648" y="2349386"/>
            <a:ext cx="9085342" cy="1621111"/>
          </a:xfrm>
        </p:spPr>
        <p:txBody>
          <a:bodyPr/>
          <a:lstStyle/>
          <a:p>
            <a:r>
              <a:rPr lang="en-US" smtClean="0"/>
              <a:t>Click to edit Master title style</a:t>
            </a:r>
            <a:endParaRPr lang="id-ID"/>
          </a:p>
        </p:txBody>
      </p:sp>
      <p:sp>
        <p:nvSpPr>
          <p:cNvPr id="3" name="Subtitle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504200" indent="0" algn="ctr">
              <a:buNone/>
              <a:defRPr>
                <a:solidFill>
                  <a:schemeClr val="tx1">
                    <a:tint val="75000"/>
                  </a:schemeClr>
                </a:solidFill>
              </a:defRPr>
            </a:lvl2pPr>
            <a:lvl3pPr marL="1008400" indent="0" algn="ctr">
              <a:buNone/>
              <a:defRPr>
                <a:solidFill>
                  <a:schemeClr val="tx1">
                    <a:tint val="75000"/>
                  </a:schemeClr>
                </a:solidFill>
              </a:defRPr>
            </a:lvl3pPr>
            <a:lvl4pPr marL="1512600" indent="0" algn="ctr">
              <a:buNone/>
              <a:defRPr>
                <a:solidFill>
                  <a:schemeClr val="tx1">
                    <a:tint val="75000"/>
                  </a:schemeClr>
                </a:solidFill>
              </a:defRPr>
            </a:lvl4pPr>
            <a:lvl5pPr marL="2016801" indent="0" algn="ctr">
              <a:buNone/>
              <a:defRPr>
                <a:solidFill>
                  <a:schemeClr val="tx1">
                    <a:tint val="75000"/>
                  </a:schemeClr>
                </a:solidFill>
              </a:defRPr>
            </a:lvl5pPr>
            <a:lvl6pPr marL="2521001" indent="0" algn="ctr">
              <a:buNone/>
              <a:defRPr>
                <a:solidFill>
                  <a:schemeClr val="tx1">
                    <a:tint val="75000"/>
                  </a:schemeClr>
                </a:solidFill>
              </a:defRPr>
            </a:lvl6pPr>
            <a:lvl7pPr marL="3025201" indent="0" algn="ctr">
              <a:buNone/>
              <a:defRPr>
                <a:solidFill>
                  <a:schemeClr val="tx1">
                    <a:tint val="75000"/>
                  </a:schemeClr>
                </a:solidFill>
              </a:defRPr>
            </a:lvl7pPr>
            <a:lvl8pPr marL="3529401" indent="0" algn="ctr">
              <a:buNone/>
              <a:defRPr>
                <a:solidFill>
                  <a:schemeClr val="tx1">
                    <a:tint val="75000"/>
                  </a:schemeClr>
                </a:solidFill>
              </a:defRPr>
            </a:lvl8pPr>
            <a:lvl9pPr marL="4033601" indent="0" algn="ctr">
              <a:buNone/>
              <a:defRPr>
                <a:solidFill>
                  <a:schemeClr val="tx1">
                    <a:tint val="75000"/>
                  </a:schemeClr>
                </a:solidFill>
              </a:defRPr>
            </a:lvl9pPr>
          </a:lstStyle>
          <a:p>
            <a:r>
              <a:rPr lang="en-US" smtClean="0"/>
              <a:t>Click to edit Master subtitle style</a:t>
            </a:r>
            <a:endParaRPr lang="id-ID"/>
          </a:p>
        </p:txBody>
      </p:sp>
      <p:sp>
        <p:nvSpPr>
          <p:cNvPr id="4" name="Date Placeholder 3"/>
          <p:cNvSpPr>
            <a:spLocks noGrp="1"/>
          </p:cNvSpPr>
          <p:nvPr>
            <p:ph type="dt" sz="half" idx="10"/>
          </p:nvPr>
        </p:nvSpPr>
        <p:spPr/>
        <p:txBody>
          <a:bodyPr/>
          <a:lstStyle/>
          <a:p>
            <a:fld id="{A007D64E-CD76-4143-9421-00AAC4FB0ED9}" type="datetimeFigureOut">
              <a:rPr lang="id-ID" smtClean="0"/>
              <a:pPr/>
              <a:t>02/11/2016</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a:xfrm>
            <a:off x="7660190" y="7009642"/>
            <a:ext cx="2494016" cy="402652"/>
          </a:xfrm>
          <a:prstGeom prst="rect">
            <a:avLst/>
          </a:prstGeom>
        </p:spPr>
        <p:txBody>
          <a:bodyPr/>
          <a:lstStyle/>
          <a:p>
            <a:pPr defTabSz="1008400"/>
            <a:fld id="{13304058-976F-447F-9329-947384B6A2FB}" type="slidenum">
              <a:rPr lang="id-ID" sz="1985" smtClean="0">
                <a:solidFill>
                  <a:srgbClr val="000000"/>
                </a:solidFill>
              </a:rPr>
              <a:pPr defTabSz="1008400"/>
              <a:t>‹#›</a:t>
            </a:fld>
            <a:endParaRPr lang="id-ID" sz="1985">
              <a:solidFill>
                <a:srgbClr val="000000"/>
              </a:solidFill>
            </a:endParaRPr>
          </a:p>
        </p:txBody>
      </p:sp>
    </p:spTree>
    <p:extLst>
      <p:ext uri="{BB962C8B-B14F-4D97-AF65-F5344CB8AC3E}">
        <p14:creationId xmlns:p14="http://schemas.microsoft.com/office/powerpoint/2010/main" val="377652044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01648" y="672253"/>
            <a:ext cx="9085342" cy="1260475"/>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xfrm>
            <a:off x="801648" y="6890597"/>
            <a:ext cx="2226800" cy="262059"/>
          </a:xfrm>
          <a:prstGeom prst="rect">
            <a:avLst/>
          </a:prstGeom>
        </p:spPr>
        <p:txBody>
          <a:bodyPr/>
          <a:lstStyle>
            <a:lvl1pPr>
              <a:defRPr/>
            </a:lvl1pPr>
          </a:lstStyle>
          <a:p>
            <a:pPr>
              <a:defRPr/>
            </a:pPr>
            <a:fld id="{D2C80B36-8A64-406E-9F76-D0F66E3A9C3E}" type="datetime1">
              <a:rPr lang="en-US"/>
              <a:pPr>
                <a:defRPr/>
              </a:pPr>
              <a:t>11/2/2016</a:t>
            </a:fld>
            <a:endParaRPr lang="en-US"/>
          </a:p>
        </p:txBody>
      </p:sp>
    </p:spTree>
    <p:extLst>
      <p:ext uri="{BB962C8B-B14F-4D97-AF65-F5344CB8AC3E}">
        <p14:creationId xmlns:p14="http://schemas.microsoft.com/office/powerpoint/2010/main" val="391146998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801648" y="672253"/>
            <a:ext cx="9085342" cy="1260475"/>
          </a:xfrm>
          <a:prstGeom prst="rect">
            <a:avLst/>
          </a:prstGeom>
        </p:spPr>
        <p:txBody>
          <a:bodyPr/>
          <a:lstStyle/>
          <a:p>
            <a:r>
              <a:rPr lang="en-US" smtClean="0"/>
              <a:t>Click to edit Master title style</a:t>
            </a:r>
            <a:endParaRPr lang="en-US"/>
          </a:p>
        </p:txBody>
      </p:sp>
      <p:sp>
        <p:nvSpPr>
          <p:cNvPr id="3" name="Table Placeholder 2"/>
          <p:cNvSpPr>
            <a:spLocks noGrp="1"/>
          </p:cNvSpPr>
          <p:nvPr>
            <p:ph type="tbl" idx="1"/>
          </p:nvPr>
        </p:nvSpPr>
        <p:spPr>
          <a:xfrm>
            <a:off x="801648" y="2184823"/>
            <a:ext cx="9085342" cy="4537710"/>
          </a:xfrm>
        </p:spPr>
        <p:txBody>
          <a:bodyPr/>
          <a:lstStyle/>
          <a:p>
            <a:pPr lvl="0"/>
            <a:endParaRPr lang="en-US" noProof="0" smtClean="0"/>
          </a:p>
        </p:txBody>
      </p:sp>
      <p:sp>
        <p:nvSpPr>
          <p:cNvPr id="4" name="Rectangle 4"/>
          <p:cNvSpPr>
            <a:spLocks noGrp="1" noChangeArrowheads="1"/>
          </p:cNvSpPr>
          <p:nvPr>
            <p:ph type="dt" sz="half" idx="10"/>
          </p:nvPr>
        </p:nvSpPr>
        <p:spPr>
          <a:xfrm>
            <a:off x="801648" y="6890597"/>
            <a:ext cx="2226800" cy="262059"/>
          </a:xfrm>
          <a:prstGeom prst="rect">
            <a:avLst/>
          </a:prstGeom>
        </p:spPr>
        <p:txBody>
          <a:bodyPr/>
          <a:lstStyle>
            <a:lvl1pPr>
              <a:defRPr/>
            </a:lvl1pPr>
          </a:lstStyle>
          <a:p>
            <a:pPr>
              <a:defRPr/>
            </a:pPr>
            <a:fld id="{FC874B43-9ABD-4A0D-9AFD-F74F1E8D2E0E}" type="datetime1">
              <a:rPr lang="en-US"/>
              <a:pPr>
                <a:defRPr/>
              </a:pPr>
              <a:t>11/2/2016</a:t>
            </a:fld>
            <a:endParaRPr lang="en-US"/>
          </a:p>
        </p:txBody>
      </p:sp>
    </p:spTree>
    <p:extLst>
      <p:ext uri="{BB962C8B-B14F-4D97-AF65-F5344CB8AC3E}">
        <p14:creationId xmlns:p14="http://schemas.microsoft.com/office/powerpoint/2010/main" val="14626837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3">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9732579" y="7009642"/>
            <a:ext cx="698876" cy="402652"/>
          </a:xfrm>
          <a:prstGeom prst="rect">
            <a:avLst/>
          </a:prstGeom>
        </p:spPr>
        <p:txBody>
          <a:bodyPr/>
          <a:lstStyle/>
          <a:p>
            <a:fld id="{276DE07D-12F9-FF40-B07B-9B015B6B1FBE}" type="slidenum">
              <a:rPr lang="en-US" smtClean="0"/>
              <a:t>‹#›</a:t>
            </a:fld>
            <a:endParaRPr lang="en-US"/>
          </a:p>
        </p:txBody>
      </p:sp>
      <p:sp>
        <p:nvSpPr>
          <p:cNvPr id="10" name="Text Placeholder 7"/>
          <p:cNvSpPr>
            <a:spLocks noGrp="1"/>
          </p:cNvSpPr>
          <p:nvPr>
            <p:ph type="body" sz="quarter" idx="17" hasCustomPrompt="1"/>
          </p:nvPr>
        </p:nvSpPr>
        <p:spPr bwMode="gray">
          <a:xfrm>
            <a:off x="895350" y="321274"/>
            <a:ext cx="8231845" cy="279687"/>
          </a:xfrm>
          <a:prstGeom prst="rect">
            <a:avLst/>
          </a:prstGeom>
        </p:spPr>
        <p:txBody>
          <a:bodyPr wrap="none"/>
          <a:lstStyle>
            <a:lvl1pPr>
              <a:spcBef>
                <a:spcPts val="0"/>
              </a:spcBef>
              <a:defRPr sz="1300" b="0">
                <a:solidFill>
                  <a:schemeClr val="accent5"/>
                </a:solidFill>
                <a:latin typeface="Arial" pitchFamily="34" charset="0"/>
                <a:cs typeface="Arial" pitchFamily="34" charset="0"/>
              </a:defRPr>
            </a:lvl1pPr>
          </a:lstStyle>
          <a:p>
            <a:pPr lvl="0"/>
            <a:r>
              <a:rPr lang="en-GB" noProof="0" dirty="0" smtClean="0"/>
              <a:t>&lt;Insert section title if required&gt;</a:t>
            </a:r>
            <a:endParaRPr lang="en-GB" noProof="0" dirty="0"/>
          </a:p>
        </p:txBody>
      </p:sp>
      <p:sp>
        <p:nvSpPr>
          <p:cNvPr id="14" name="Content Placeholder 2"/>
          <p:cNvSpPr>
            <a:spLocks noGrp="1"/>
          </p:cNvSpPr>
          <p:nvPr>
            <p:ph sz="half" idx="19"/>
          </p:nvPr>
        </p:nvSpPr>
        <p:spPr>
          <a:xfrm>
            <a:off x="3797771" y="1825000"/>
            <a:ext cx="3079804" cy="4811097"/>
          </a:xfrm>
        </p:spPr>
        <p:txBody>
          <a:bodyPr>
            <a:noAutofit/>
          </a:bodyPr>
          <a:lstStyle>
            <a:lvl1pPr>
              <a:defRPr sz="1800"/>
            </a:lvl1pPr>
            <a:lvl2pPr>
              <a:defRPr sz="1800"/>
            </a:lvl2pPr>
            <a:lvl3pPr>
              <a:lnSpc>
                <a:spcPct val="110000"/>
              </a:lnSpc>
              <a:defRPr sz="1600"/>
            </a:lvl3pPr>
            <a:lvl4pPr>
              <a:lnSpc>
                <a:spcPct val="110000"/>
              </a:lnSpc>
              <a:defRPr sz="1400"/>
            </a:lvl4pPr>
            <a:lvl5pPr>
              <a:lnSpc>
                <a:spcPct val="110000"/>
              </a:lnSpc>
              <a:defRPr sz="1400"/>
            </a:lvl5pPr>
            <a:lvl6pPr>
              <a:lnSpc>
                <a:spcPct val="110000"/>
              </a:lnSpc>
              <a:defRPr sz="1400">
                <a:solidFill>
                  <a:schemeClr val="tx1"/>
                </a:solidFill>
              </a:defRPr>
            </a:lvl6pPr>
            <a:lvl7pPr>
              <a:lnSpc>
                <a:spcPct val="110000"/>
              </a:lnSpc>
              <a:defRPr sz="1400">
                <a:solidFill>
                  <a:srgbClr val="464749"/>
                </a:solidFill>
              </a:defRPr>
            </a:lvl7pPr>
            <a:lvl8pPr>
              <a:defRPr sz="2100"/>
            </a:lvl8pPr>
            <a:lvl9pPr>
              <a:defRPr sz="2100"/>
            </a:lvl9pPr>
          </a:lstStyle>
          <a:p>
            <a:pPr lvl="0"/>
            <a:r>
              <a:rPr lang="en-US" dirty="0" smtClean="0"/>
              <a:t>Click to edit Master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endParaRPr lang="en-US" dirty="0"/>
          </a:p>
        </p:txBody>
      </p:sp>
      <p:sp>
        <p:nvSpPr>
          <p:cNvPr id="15" name="Content Placeholder 2"/>
          <p:cNvSpPr>
            <a:spLocks noGrp="1"/>
          </p:cNvSpPr>
          <p:nvPr>
            <p:ph sz="half" idx="20"/>
          </p:nvPr>
        </p:nvSpPr>
        <p:spPr>
          <a:xfrm>
            <a:off x="7069830" y="1825000"/>
            <a:ext cx="3079804" cy="4811097"/>
          </a:xfrm>
        </p:spPr>
        <p:txBody>
          <a:bodyPr>
            <a:noAutofit/>
          </a:bodyPr>
          <a:lstStyle>
            <a:lvl1pPr>
              <a:defRPr sz="1800"/>
            </a:lvl1pPr>
            <a:lvl2pPr>
              <a:defRPr sz="1800"/>
            </a:lvl2pPr>
            <a:lvl3pPr>
              <a:lnSpc>
                <a:spcPct val="110000"/>
              </a:lnSpc>
              <a:defRPr sz="1600"/>
            </a:lvl3pPr>
            <a:lvl4pPr>
              <a:lnSpc>
                <a:spcPct val="110000"/>
              </a:lnSpc>
              <a:defRPr sz="1400"/>
            </a:lvl4pPr>
            <a:lvl5pPr>
              <a:lnSpc>
                <a:spcPct val="110000"/>
              </a:lnSpc>
              <a:defRPr sz="1400"/>
            </a:lvl5pPr>
            <a:lvl6pPr>
              <a:lnSpc>
                <a:spcPct val="110000"/>
              </a:lnSpc>
              <a:defRPr sz="1400">
                <a:solidFill>
                  <a:schemeClr val="tx1"/>
                </a:solidFill>
              </a:defRPr>
            </a:lvl6pPr>
            <a:lvl7pPr>
              <a:lnSpc>
                <a:spcPct val="110000"/>
              </a:lnSpc>
              <a:defRPr sz="1400">
                <a:solidFill>
                  <a:srgbClr val="464749"/>
                </a:solidFill>
              </a:defRPr>
            </a:lvl7pPr>
            <a:lvl8pPr>
              <a:defRPr sz="2100"/>
            </a:lvl8pPr>
            <a:lvl9pPr>
              <a:defRPr sz="2100"/>
            </a:lvl9pPr>
          </a:lstStyle>
          <a:p>
            <a:pPr lvl="0"/>
            <a:r>
              <a:rPr lang="en-US" dirty="0" smtClean="0"/>
              <a:t>Click to edit Master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endParaRPr lang="en-US" dirty="0"/>
          </a:p>
        </p:txBody>
      </p:sp>
      <p:sp>
        <p:nvSpPr>
          <p:cNvPr id="16" name="Content Placeholder 2"/>
          <p:cNvSpPr>
            <a:spLocks noGrp="1"/>
          </p:cNvSpPr>
          <p:nvPr>
            <p:ph sz="half" idx="21"/>
          </p:nvPr>
        </p:nvSpPr>
        <p:spPr>
          <a:xfrm>
            <a:off x="527050" y="1825000"/>
            <a:ext cx="3079804" cy="4811097"/>
          </a:xfrm>
        </p:spPr>
        <p:txBody>
          <a:bodyPr>
            <a:noAutofit/>
          </a:bodyPr>
          <a:lstStyle>
            <a:lvl1pPr>
              <a:defRPr sz="1800"/>
            </a:lvl1pPr>
            <a:lvl2pPr>
              <a:defRPr sz="1800"/>
            </a:lvl2pPr>
            <a:lvl3pPr>
              <a:lnSpc>
                <a:spcPct val="110000"/>
              </a:lnSpc>
              <a:defRPr sz="1600"/>
            </a:lvl3pPr>
            <a:lvl4pPr>
              <a:lnSpc>
                <a:spcPct val="110000"/>
              </a:lnSpc>
              <a:defRPr sz="1400"/>
            </a:lvl4pPr>
            <a:lvl5pPr>
              <a:lnSpc>
                <a:spcPct val="110000"/>
              </a:lnSpc>
              <a:defRPr sz="1400"/>
            </a:lvl5pPr>
            <a:lvl6pPr>
              <a:lnSpc>
                <a:spcPct val="110000"/>
              </a:lnSpc>
              <a:defRPr sz="1400">
                <a:solidFill>
                  <a:schemeClr val="tx1"/>
                </a:solidFill>
              </a:defRPr>
            </a:lvl6pPr>
            <a:lvl7pPr>
              <a:lnSpc>
                <a:spcPct val="110000"/>
              </a:lnSpc>
              <a:defRPr sz="1400">
                <a:solidFill>
                  <a:srgbClr val="464749"/>
                </a:solidFill>
              </a:defRPr>
            </a:lvl7pPr>
            <a:lvl8pPr>
              <a:defRPr sz="2100"/>
            </a:lvl8pPr>
            <a:lvl9pPr>
              <a:defRPr sz="2100"/>
            </a:lvl9pPr>
          </a:lstStyle>
          <a:p>
            <a:pPr lvl="0"/>
            <a:r>
              <a:rPr lang="en-US" dirty="0" smtClean="0"/>
              <a:t>Click to edit Master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p:txBody>
      </p:sp>
      <p:sp>
        <p:nvSpPr>
          <p:cNvPr id="13" name="TextBox 12"/>
          <p:cNvSpPr txBox="1"/>
          <p:nvPr userDrawn="1"/>
        </p:nvSpPr>
        <p:spPr>
          <a:xfrm>
            <a:off x="8210031" y="7107503"/>
            <a:ext cx="1815787" cy="230832"/>
          </a:xfrm>
          <a:prstGeom prst="rect">
            <a:avLst/>
          </a:prstGeom>
          <a:noFill/>
        </p:spPr>
        <p:txBody>
          <a:bodyPr wrap="square" rtlCol="0">
            <a:spAutoFit/>
          </a:bodyPr>
          <a:lstStyle/>
          <a:p>
            <a:pPr algn="r"/>
            <a:r>
              <a:rPr lang="en-US" sz="900" dirty="0" smtClean="0">
                <a:solidFill>
                  <a:schemeClr val="bg2"/>
                </a:solidFill>
                <a:latin typeface="+mn-lt"/>
                <a:cs typeface="Arial "/>
              </a:rPr>
              <a:t>Confidential</a:t>
            </a:r>
            <a:endParaRPr lang="en-US" sz="900" dirty="0">
              <a:solidFill>
                <a:schemeClr val="bg2"/>
              </a:solidFill>
              <a:latin typeface="+mn-lt"/>
              <a:cs typeface="Arial "/>
            </a:endParaRPr>
          </a:p>
        </p:txBody>
      </p:sp>
      <p:cxnSp>
        <p:nvCxnSpPr>
          <p:cNvPr id="17" name="Straight Connector 16"/>
          <p:cNvCxnSpPr/>
          <p:nvPr userDrawn="1"/>
        </p:nvCxnSpPr>
        <p:spPr bwMode="gray">
          <a:xfrm>
            <a:off x="504893" y="1324825"/>
            <a:ext cx="9668350" cy="0"/>
          </a:xfrm>
          <a:prstGeom prst="line">
            <a:avLst/>
          </a:prstGeom>
          <a:ln>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 name="Title 3"/>
          <p:cNvSpPr>
            <a:spLocks noGrp="1"/>
          </p:cNvSpPr>
          <p:nvPr>
            <p:ph type="title"/>
          </p:nvPr>
        </p:nvSpPr>
        <p:spPr/>
        <p:txBody>
          <a:bodyPr/>
          <a:lstStyle/>
          <a:p>
            <a:r>
              <a:rPr lang="en-US" smtClean="0"/>
              <a:t>Click to edit Master title style</a:t>
            </a:r>
            <a:endParaRPr lang="en-US"/>
          </a:p>
        </p:txBody>
      </p:sp>
      <p:sp>
        <p:nvSpPr>
          <p:cNvPr id="11" name="Footer Placeholder 8"/>
          <p:cNvSpPr>
            <a:spLocks noGrp="1"/>
          </p:cNvSpPr>
          <p:nvPr>
            <p:ph type="ftr" sz="quarter" idx="3"/>
          </p:nvPr>
        </p:nvSpPr>
        <p:spPr>
          <a:xfrm>
            <a:off x="514350" y="7010400"/>
            <a:ext cx="1941356" cy="401638"/>
          </a:xfrm>
          <a:prstGeom prst="rect">
            <a:avLst/>
          </a:prstGeom>
        </p:spPr>
        <p:txBody>
          <a:bodyPr vert="horz" lIns="91440" tIns="45720" rIns="91440" bIns="45720" rtlCol="0" anchor="ctr"/>
          <a:lstStyle>
            <a:lvl1pPr algn="l">
              <a:defRPr sz="1000">
                <a:solidFill>
                  <a:srgbClr val="C7C9CB"/>
                </a:solidFill>
              </a:defRPr>
            </a:lvl1pPr>
          </a:lstStyle>
          <a:p>
            <a:endParaRPr lang="en-US" dirty="0"/>
          </a:p>
        </p:txBody>
      </p:sp>
    </p:spTree>
    <p:extLst>
      <p:ext uri="{BB962C8B-B14F-4D97-AF65-F5344CB8AC3E}">
        <p14:creationId xmlns:p14="http://schemas.microsoft.com/office/powerpoint/2010/main" val="778516852"/>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tent 4">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9732579" y="7009642"/>
            <a:ext cx="698876" cy="402652"/>
          </a:xfrm>
          <a:prstGeom prst="rect">
            <a:avLst/>
          </a:prstGeom>
        </p:spPr>
        <p:txBody>
          <a:bodyPr/>
          <a:lstStyle/>
          <a:p>
            <a:fld id="{276DE07D-12F9-FF40-B07B-9B015B6B1FBE}" type="slidenum">
              <a:rPr lang="en-US" smtClean="0"/>
              <a:t>‹#›</a:t>
            </a:fld>
            <a:endParaRPr lang="en-US"/>
          </a:p>
        </p:txBody>
      </p:sp>
      <p:sp>
        <p:nvSpPr>
          <p:cNvPr id="7" name="Text Placeholder 7"/>
          <p:cNvSpPr>
            <a:spLocks noGrp="1"/>
          </p:cNvSpPr>
          <p:nvPr>
            <p:ph type="body" sz="quarter" idx="17" hasCustomPrompt="1"/>
          </p:nvPr>
        </p:nvSpPr>
        <p:spPr bwMode="gray">
          <a:xfrm>
            <a:off x="882650" y="321274"/>
            <a:ext cx="8231845" cy="279687"/>
          </a:xfrm>
          <a:prstGeom prst="rect">
            <a:avLst/>
          </a:prstGeom>
        </p:spPr>
        <p:txBody>
          <a:bodyPr wrap="none"/>
          <a:lstStyle>
            <a:lvl1pPr>
              <a:spcBef>
                <a:spcPts val="0"/>
              </a:spcBef>
              <a:defRPr sz="1300" b="0">
                <a:solidFill>
                  <a:schemeClr val="accent5"/>
                </a:solidFill>
                <a:latin typeface="Arial" pitchFamily="34" charset="0"/>
                <a:cs typeface="Arial" pitchFamily="34" charset="0"/>
              </a:defRPr>
            </a:lvl1pPr>
          </a:lstStyle>
          <a:p>
            <a:pPr lvl="0"/>
            <a:r>
              <a:rPr lang="en-GB" noProof="0" dirty="0" smtClean="0"/>
              <a:t>&lt;Insert section title if required&gt;</a:t>
            </a:r>
            <a:endParaRPr lang="en-GB" noProof="0" dirty="0"/>
          </a:p>
        </p:txBody>
      </p:sp>
      <p:sp>
        <p:nvSpPr>
          <p:cNvPr id="13" name="Content Placeholder 2"/>
          <p:cNvSpPr>
            <a:spLocks noGrp="1"/>
          </p:cNvSpPr>
          <p:nvPr>
            <p:ph sz="half" idx="1"/>
          </p:nvPr>
        </p:nvSpPr>
        <p:spPr>
          <a:xfrm>
            <a:off x="527050" y="1805107"/>
            <a:ext cx="8680227" cy="4950690"/>
          </a:xfrm>
        </p:spPr>
        <p:txBody>
          <a:bodyPr>
            <a:noAutofit/>
          </a:bodyPr>
          <a:lstStyle>
            <a:lvl1pPr>
              <a:defRPr sz="1800"/>
            </a:lvl1pPr>
            <a:lvl2pPr>
              <a:defRPr sz="1800"/>
            </a:lvl2pPr>
            <a:lvl3pPr>
              <a:lnSpc>
                <a:spcPct val="110000"/>
              </a:lnSpc>
              <a:defRPr sz="1600"/>
            </a:lvl3pPr>
            <a:lvl4pPr>
              <a:lnSpc>
                <a:spcPct val="110000"/>
              </a:lnSpc>
              <a:defRPr sz="1400"/>
            </a:lvl4pPr>
            <a:lvl5pPr>
              <a:lnSpc>
                <a:spcPct val="110000"/>
              </a:lnSpc>
              <a:defRPr sz="1400"/>
            </a:lvl5pPr>
            <a:lvl6pPr>
              <a:lnSpc>
                <a:spcPct val="110000"/>
              </a:lnSpc>
              <a:defRPr sz="1400">
                <a:solidFill>
                  <a:schemeClr val="tx1"/>
                </a:solidFill>
              </a:defRPr>
            </a:lvl6pPr>
            <a:lvl7pPr>
              <a:lnSpc>
                <a:spcPct val="110000"/>
              </a:lnSpc>
              <a:defRPr sz="1400">
                <a:solidFill>
                  <a:srgbClr val="464749"/>
                </a:solidFill>
              </a:defRPr>
            </a:lvl7pPr>
            <a:lvl8pPr>
              <a:defRPr sz="2100"/>
            </a:lvl8pPr>
            <a:lvl9pPr>
              <a:defRPr sz="21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endParaRPr lang="en-US" dirty="0"/>
          </a:p>
        </p:txBody>
      </p:sp>
      <p:sp>
        <p:nvSpPr>
          <p:cNvPr id="12" name="TextBox 11"/>
          <p:cNvSpPr txBox="1"/>
          <p:nvPr userDrawn="1"/>
        </p:nvSpPr>
        <p:spPr>
          <a:xfrm>
            <a:off x="8210031" y="7107503"/>
            <a:ext cx="1815787" cy="230832"/>
          </a:xfrm>
          <a:prstGeom prst="rect">
            <a:avLst/>
          </a:prstGeom>
          <a:noFill/>
        </p:spPr>
        <p:txBody>
          <a:bodyPr wrap="square" rtlCol="0">
            <a:spAutoFit/>
          </a:bodyPr>
          <a:lstStyle/>
          <a:p>
            <a:pPr algn="r"/>
            <a:r>
              <a:rPr lang="en-US" sz="900" dirty="0" smtClean="0">
                <a:solidFill>
                  <a:schemeClr val="bg2"/>
                </a:solidFill>
                <a:latin typeface="+mn-lt"/>
                <a:cs typeface="Arial "/>
              </a:rPr>
              <a:t>Confidential</a:t>
            </a:r>
            <a:endParaRPr lang="en-US" sz="900" dirty="0">
              <a:solidFill>
                <a:schemeClr val="bg2"/>
              </a:solidFill>
              <a:latin typeface="+mn-lt"/>
              <a:cs typeface="Arial "/>
            </a:endParaRPr>
          </a:p>
        </p:txBody>
      </p:sp>
      <p:cxnSp>
        <p:nvCxnSpPr>
          <p:cNvPr id="14" name="Straight Connector 13"/>
          <p:cNvCxnSpPr/>
          <p:nvPr userDrawn="1"/>
        </p:nvCxnSpPr>
        <p:spPr bwMode="gray">
          <a:xfrm>
            <a:off x="504893" y="1324825"/>
            <a:ext cx="9668350" cy="0"/>
          </a:xfrm>
          <a:prstGeom prst="line">
            <a:avLst/>
          </a:prstGeom>
          <a:ln>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 name="Title 3"/>
          <p:cNvSpPr>
            <a:spLocks noGrp="1"/>
          </p:cNvSpPr>
          <p:nvPr>
            <p:ph type="title"/>
          </p:nvPr>
        </p:nvSpPr>
        <p:spPr/>
        <p:txBody>
          <a:bodyPr/>
          <a:lstStyle/>
          <a:p>
            <a:r>
              <a:rPr lang="en-US" smtClean="0"/>
              <a:t>Click to edit Master title style</a:t>
            </a:r>
            <a:endParaRPr lang="en-US"/>
          </a:p>
        </p:txBody>
      </p:sp>
      <p:sp>
        <p:nvSpPr>
          <p:cNvPr id="10" name="Footer Placeholder 8"/>
          <p:cNvSpPr>
            <a:spLocks noGrp="1"/>
          </p:cNvSpPr>
          <p:nvPr>
            <p:ph type="ftr" sz="quarter" idx="3"/>
          </p:nvPr>
        </p:nvSpPr>
        <p:spPr>
          <a:xfrm>
            <a:off x="514350" y="7010400"/>
            <a:ext cx="1941356" cy="401638"/>
          </a:xfrm>
          <a:prstGeom prst="rect">
            <a:avLst/>
          </a:prstGeom>
        </p:spPr>
        <p:txBody>
          <a:bodyPr vert="horz" lIns="91440" tIns="45720" rIns="91440" bIns="45720" rtlCol="0" anchor="ctr"/>
          <a:lstStyle>
            <a:lvl1pPr algn="l">
              <a:defRPr sz="1000">
                <a:solidFill>
                  <a:srgbClr val="C7C9CB"/>
                </a:solidFill>
              </a:defRPr>
            </a:lvl1pPr>
          </a:lstStyle>
          <a:p>
            <a:endParaRPr lang="en-US" dirty="0"/>
          </a:p>
        </p:txBody>
      </p:sp>
    </p:spTree>
    <p:extLst>
      <p:ext uri="{BB962C8B-B14F-4D97-AF65-F5344CB8AC3E}">
        <p14:creationId xmlns:p14="http://schemas.microsoft.com/office/powerpoint/2010/main" val="2936280225"/>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theme" Target="../theme/theme2.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2" Type="http://schemas.openxmlformats.org/officeDocument/2006/relationships/slideLayout" Target="../slideLayouts/slideLayout22.xml"/><Relationship Id="rId16" Type="http://schemas.openxmlformats.org/officeDocument/2006/relationships/image" Target="../media/image6.png"/><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5" Type="http://schemas.openxmlformats.org/officeDocument/2006/relationships/image" Target="../media/image5.png"/><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image" Target="../media/image4.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image" Target="../media/image9.gif"/><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image" Target="../media/image8.gif"/><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image" Target="../media/image7.gif"/><Relationship Id="rId5" Type="http://schemas.openxmlformats.org/officeDocument/2006/relationships/slideLayout" Target="../slideLayouts/slideLayout37.xml"/><Relationship Id="rId10" Type="http://schemas.openxmlformats.org/officeDocument/2006/relationships/theme" Target="../theme/theme3.xml"/><Relationship Id="rId4" Type="http://schemas.openxmlformats.org/officeDocument/2006/relationships/slideLayout" Target="../slideLayouts/slideLayout36.xml"/><Relationship Id="rId9" Type="http://schemas.openxmlformats.org/officeDocument/2006/relationships/slideLayout" Target="../slideLayouts/slideLayout4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9.xml"/><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theme" Target="../theme/theme4.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0.xml"/><Relationship Id="rId3" Type="http://schemas.openxmlformats.org/officeDocument/2006/relationships/slideLayout" Target="../slideLayouts/slideLayout55.xml"/><Relationship Id="rId7" Type="http://schemas.openxmlformats.org/officeDocument/2006/relationships/slideLayout" Target="../slideLayouts/slideLayout59.xml"/><Relationship Id="rId12" Type="http://schemas.openxmlformats.org/officeDocument/2006/relationships/theme" Target="../theme/theme5.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5" Type="http://schemas.openxmlformats.org/officeDocument/2006/relationships/slideLayout" Target="../slideLayouts/slideLayout57.xml"/><Relationship Id="rId10" Type="http://schemas.openxmlformats.org/officeDocument/2006/relationships/slideLayout" Target="../slideLayouts/slideLayout62.xml"/><Relationship Id="rId4" Type="http://schemas.openxmlformats.org/officeDocument/2006/relationships/slideLayout" Target="../slideLayouts/slideLayout56.xml"/><Relationship Id="rId9" Type="http://schemas.openxmlformats.org/officeDocument/2006/relationships/slideLayout" Target="../slideLayouts/slideLayout61.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1.xml"/><Relationship Id="rId13" Type="http://schemas.openxmlformats.org/officeDocument/2006/relationships/image" Target="../media/image9.gif"/><Relationship Id="rId3" Type="http://schemas.openxmlformats.org/officeDocument/2006/relationships/slideLayout" Target="../slideLayouts/slideLayout66.xml"/><Relationship Id="rId7" Type="http://schemas.openxmlformats.org/officeDocument/2006/relationships/slideLayout" Target="../slideLayouts/slideLayout70.xml"/><Relationship Id="rId12" Type="http://schemas.openxmlformats.org/officeDocument/2006/relationships/image" Target="../media/image8.gif"/><Relationship Id="rId2" Type="http://schemas.openxmlformats.org/officeDocument/2006/relationships/slideLayout" Target="../slideLayouts/slideLayout65.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image" Target="../media/image7.gif"/><Relationship Id="rId5" Type="http://schemas.openxmlformats.org/officeDocument/2006/relationships/slideLayout" Target="../slideLayouts/slideLayout68.xml"/><Relationship Id="rId10" Type="http://schemas.openxmlformats.org/officeDocument/2006/relationships/theme" Target="../theme/theme6.xml"/><Relationship Id="rId4" Type="http://schemas.openxmlformats.org/officeDocument/2006/relationships/slideLayout" Target="../slideLayouts/slideLayout67.xml"/><Relationship Id="rId9" Type="http://schemas.openxmlformats.org/officeDocument/2006/relationships/slideLayout" Target="../slideLayouts/slideLayout7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7050" y="931876"/>
            <a:ext cx="9627156" cy="746256"/>
          </a:xfrm>
          <a:prstGeom prst="rect">
            <a:avLst/>
          </a:prstGeom>
        </p:spPr>
        <p:txBody>
          <a:bodyPr vert="horz" lIns="0" tIns="52144" rIns="104287" bIns="52144" rtlCol="0" anchor="b">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27050" y="1791748"/>
            <a:ext cx="9627156" cy="4991131"/>
          </a:xfrm>
          <a:prstGeom prst="rect">
            <a:avLst/>
          </a:prstGeom>
        </p:spPr>
        <p:txBody>
          <a:bodyPr vert="horz" lIns="0" tIns="52144" rIns="104287" bIns="52144"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p:txBody>
      </p:sp>
      <p:pic>
        <p:nvPicPr>
          <p:cNvPr id="7" name="Picture 6" descr="Nexant_Logo_PNG_color.png"/>
          <p:cNvPicPr>
            <a:picLocks noChangeAspect="1"/>
          </p:cNvPicPr>
          <p:nvPr userDrawn="1"/>
        </p:nvPicPr>
        <p:blipFill>
          <a:blip r:embed="rId22" cstate="screen">
            <a:extLst>
              <a:ext uri="{28A0092B-C50C-407E-A947-70E740481C1C}">
                <a14:useLocalDpi xmlns:a14="http://schemas.microsoft.com/office/drawing/2010/main" val="0"/>
              </a:ext>
            </a:extLst>
          </a:blip>
          <a:stretch>
            <a:fillRect/>
          </a:stretch>
        </p:blipFill>
        <p:spPr>
          <a:xfrm>
            <a:off x="8965739" y="152400"/>
            <a:ext cx="1721107" cy="626292"/>
          </a:xfrm>
          <a:prstGeom prst="rect">
            <a:avLst/>
          </a:prstGeom>
        </p:spPr>
      </p:pic>
      <p:sp>
        <p:nvSpPr>
          <p:cNvPr id="9" name="Footer Placeholder 8"/>
          <p:cNvSpPr>
            <a:spLocks noGrp="1"/>
          </p:cNvSpPr>
          <p:nvPr>
            <p:ph type="ftr" sz="quarter" idx="3"/>
          </p:nvPr>
        </p:nvSpPr>
        <p:spPr>
          <a:xfrm>
            <a:off x="514350" y="7010400"/>
            <a:ext cx="1941356" cy="401638"/>
          </a:xfrm>
          <a:prstGeom prst="rect">
            <a:avLst/>
          </a:prstGeom>
        </p:spPr>
        <p:txBody>
          <a:bodyPr vert="horz" lIns="91440" tIns="45720" rIns="91440" bIns="45720" rtlCol="0" anchor="ctr"/>
          <a:lstStyle>
            <a:lvl1pPr algn="l">
              <a:defRPr sz="1000">
                <a:solidFill>
                  <a:schemeClr val="bg2"/>
                </a:solidFill>
              </a:defRPr>
            </a:lvl1pPr>
          </a:lstStyle>
          <a:p>
            <a:fld id="{2576CB98-2E12-A64C-BBC7-149927FD58E8}" type="slidenum">
              <a:rPr lang="en-US" smtClean="0"/>
              <a:t>‹#›</a:t>
            </a:fld>
            <a:endParaRPr lang="en-US" dirty="0"/>
          </a:p>
        </p:txBody>
      </p:sp>
      <p:pic>
        <p:nvPicPr>
          <p:cNvPr id="8" name="Picture 7" descr="_Pic1"/>
          <p:cNvPicPr/>
          <p:nvPr userDrawn="1"/>
        </p:nvPicPr>
        <p:blipFill>
          <a:blip r:embed="rId23" cstate="screen">
            <a:extLst>
              <a:ext uri="{28A0092B-C50C-407E-A947-70E740481C1C}">
                <a14:useLocalDpi xmlns:a14="http://schemas.microsoft.com/office/drawing/2010/main" val="0"/>
              </a:ext>
            </a:extLst>
          </a:blip>
          <a:srcRect/>
          <a:stretch>
            <a:fillRect/>
          </a:stretch>
        </p:blipFill>
        <p:spPr bwMode="auto">
          <a:xfrm>
            <a:off x="218440" y="152400"/>
            <a:ext cx="617220" cy="628015"/>
          </a:xfrm>
          <a:prstGeom prst="rect">
            <a:avLst/>
          </a:prstGeom>
          <a:noFill/>
          <a:ln w="9525">
            <a:noFill/>
            <a:miter lim="800000"/>
            <a:headEnd/>
            <a:tailEnd/>
          </a:ln>
        </p:spPr>
      </p:pic>
      <p:cxnSp>
        <p:nvCxnSpPr>
          <p:cNvPr id="10" name="Straight Connector 9"/>
          <p:cNvCxnSpPr/>
          <p:nvPr userDrawn="1"/>
        </p:nvCxnSpPr>
        <p:spPr bwMode="gray">
          <a:xfrm>
            <a:off x="504893" y="1680425"/>
            <a:ext cx="9668350" cy="0"/>
          </a:xfrm>
          <a:prstGeom prst="line">
            <a:avLst/>
          </a:prstGeom>
          <a:ln>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816512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8" r:id="rId3"/>
    <p:sldLayoutId id="2147483659" r:id="rId4"/>
    <p:sldLayoutId id="2147483660" r:id="rId5"/>
    <p:sldLayoutId id="2147483661" r:id="rId6"/>
    <p:sldLayoutId id="2147483652" r:id="rId7"/>
    <p:sldLayoutId id="2147483664" r:id="rId8"/>
    <p:sldLayoutId id="2147483662" r:id="rId9"/>
    <p:sldLayoutId id="2147483665" r:id="rId10"/>
    <p:sldLayoutId id="2147483653" r:id="rId11"/>
    <p:sldLayoutId id="2147483654" r:id="rId12"/>
    <p:sldLayoutId id="2147483657" r:id="rId13"/>
    <p:sldLayoutId id="2147483655" r:id="rId14"/>
    <p:sldLayoutId id="2147483666" r:id="rId15"/>
    <p:sldLayoutId id="2147483667" r:id="rId16"/>
    <p:sldLayoutId id="2147483716" r:id="rId17"/>
    <p:sldLayoutId id="2147483717" r:id="rId18"/>
    <p:sldLayoutId id="2147483718" r:id="rId19"/>
    <p:sldLayoutId id="2147483756" r:id="rId20"/>
  </p:sldLayoutIdLst>
  <p:transition>
    <p:fade/>
  </p:transition>
  <p:timing>
    <p:tnLst>
      <p:par>
        <p:cTn id="1" dur="indefinite" restart="never" nodeType="tmRoot"/>
      </p:par>
    </p:tnLst>
  </p:timing>
  <p:hf sldNum="0" hdr="0" dt="0"/>
  <p:txStyles>
    <p:titleStyle>
      <a:lvl1pPr algn="l" defTabSz="521437" rtl="0" eaLnBrk="1" latinLnBrk="0" hangingPunct="1">
        <a:lnSpc>
          <a:spcPct val="100000"/>
        </a:lnSpc>
        <a:spcBef>
          <a:spcPct val="0"/>
        </a:spcBef>
        <a:buNone/>
        <a:defRPr sz="3000" kern="1200">
          <a:solidFill>
            <a:schemeClr val="tx2"/>
          </a:solidFill>
          <a:latin typeface="+mj-lt"/>
          <a:ea typeface="+mj-ea"/>
          <a:cs typeface="+mj-cs"/>
        </a:defRPr>
      </a:lvl1pPr>
    </p:titleStyle>
    <p:bodyStyle>
      <a:lvl1pPr marL="0" indent="0" algn="l" defTabSz="521437" rtl="0" eaLnBrk="1" latinLnBrk="0" hangingPunct="1">
        <a:lnSpc>
          <a:spcPct val="120000"/>
        </a:lnSpc>
        <a:spcBef>
          <a:spcPct val="20000"/>
        </a:spcBef>
        <a:buFontTx/>
        <a:buNone/>
        <a:defRPr sz="1800" b="1" kern="1200">
          <a:solidFill>
            <a:srgbClr val="0070CD"/>
          </a:solidFill>
          <a:latin typeface="Arial"/>
          <a:ea typeface="+mn-ea"/>
          <a:cs typeface="Arial"/>
        </a:defRPr>
      </a:lvl1pPr>
      <a:lvl2pPr marL="0" indent="0" algn="l" defTabSz="521437" rtl="0" eaLnBrk="1" latinLnBrk="0" hangingPunct="1">
        <a:lnSpc>
          <a:spcPct val="130000"/>
        </a:lnSpc>
        <a:spcBef>
          <a:spcPts val="36"/>
        </a:spcBef>
        <a:buClr>
          <a:schemeClr val="accent2"/>
        </a:buClr>
        <a:buFontTx/>
        <a:buNone/>
        <a:defRPr sz="1800" kern="1200">
          <a:solidFill>
            <a:schemeClr val="tx1"/>
          </a:solidFill>
          <a:latin typeface="Arial"/>
          <a:ea typeface="+mn-ea"/>
          <a:cs typeface="Arial"/>
        </a:defRPr>
      </a:lvl2pPr>
      <a:lvl3pPr marL="182880" indent="-182880" algn="l" defTabSz="521437" rtl="0" eaLnBrk="1" latinLnBrk="0" hangingPunct="1">
        <a:lnSpc>
          <a:spcPct val="110000"/>
        </a:lnSpc>
        <a:spcBef>
          <a:spcPts val="600"/>
        </a:spcBef>
        <a:buClr>
          <a:schemeClr val="accent2"/>
        </a:buClr>
        <a:buSzPct val="100000"/>
        <a:buFont typeface="Wingdings" charset="2"/>
        <a:buChar char="§"/>
        <a:defRPr sz="1600" kern="1200">
          <a:solidFill>
            <a:schemeClr val="tx1"/>
          </a:solidFill>
          <a:latin typeface="Arial"/>
          <a:ea typeface="+mn-ea"/>
          <a:cs typeface="Arial"/>
        </a:defRPr>
      </a:lvl3pPr>
      <a:lvl4pPr marL="356616" indent="-182880" algn="l" defTabSz="521437" rtl="0" eaLnBrk="1" latinLnBrk="0" hangingPunct="1">
        <a:lnSpc>
          <a:spcPct val="110000"/>
        </a:lnSpc>
        <a:spcBef>
          <a:spcPts val="600"/>
        </a:spcBef>
        <a:buClr>
          <a:schemeClr val="accent3"/>
        </a:buClr>
        <a:buFont typeface="Arial"/>
        <a:buChar char="–"/>
        <a:defRPr sz="1400" kern="1200">
          <a:solidFill>
            <a:schemeClr val="tx1"/>
          </a:solidFill>
          <a:latin typeface="Arial"/>
          <a:ea typeface="+mn-ea"/>
          <a:cs typeface="Arial"/>
        </a:defRPr>
      </a:lvl4pPr>
      <a:lvl5pPr marL="539496" indent="-182880" algn="l" defTabSz="521437" rtl="0" eaLnBrk="1" latinLnBrk="0" hangingPunct="1">
        <a:lnSpc>
          <a:spcPct val="110000"/>
        </a:lnSpc>
        <a:spcBef>
          <a:spcPts val="600"/>
        </a:spcBef>
        <a:buClr>
          <a:schemeClr val="accent5"/>
        </a:buClr>
        <a:buFont typeface="Lucida Grande"/>
        <a:buChar char="-"/>
        <a:defRPr sz="1400" kern="1200" baseline="0">
          <a:solidFill>
            <a:schemeClr val="tx1"/>
          </a:solidFill>
          <a:latin typeface="Arial"/>
          <a:ea typeface="+mn-ea"/>
          <a:cs typeface="Arial"/>
        </a:defRPr>
      </a:lvl5pPr>
      <a:lvl6pPr marL="768096" indent="-182880" algn="l" defTabSz="521437" rtl="0" eaLnBrk="1" latinLnBrk="0" hangingPunct="1">
        <a:lnSpc>
          <a:spcPct val="110000"/>
        </a:lnSpc>
        <a:spcBef>
          <a:spcPts val="600"/>
        </a:spcBef>
        <a:spcAft>
          <a:spcPts val="0"/>
        </a:spcAft>
        <a:buClr>
          <a:schemeClr val="accent5"/>
        </a:buClr>
        <a:buFont typeface="Lucida Grande"/>
        <a:buChar char="-"/>
        <a:defRPr sz="1400" kern="1200">
          <a:solidFill>
            <a:schemeClr val="tx1"/>
          </a:solidFill>
          <a:latin typeface="Arial"/>
          <a:ea typeface="+mn-ea"/>
          <a:cs typeface="Arial"/>
        </a:defRPr>
      </a:lvl6pPr>
      <a:lvl7pPr marL="1012698" indent="-171450" algn="l" defTabSz="521437" rtl="0" eaLnBrk="1" latinLnBrk="0" hangingPunct="1">
        <a:lnSpc>
          <a:spcPct val="110000"/>
        </a:lnSpc>
        <a:spcBef>
          <a:spcPts val="600"/>
        </a:spcBef>
        <a:buClr>
          <a:schemeClr val="accent5"/>
        </a:buClr>
        <a:buFont typeface="Lucida Grande"/>
        <a:buChar char="-"/>
        <a:defRPr sz="1400" kern="1200">
          <a:solidFill>
            <a:schemeClr val="tx1"/>
          </a:solidFill>
          <a:latin typeface="Arial"/>
          <a:ea typeface="+mn-ea"/>
          <a:cs typeface="Arial"/>
        </a:defRPr>
      </a:lvl7pPr>
      <a:lvl8pPr marL="3910775" indent="-260718" algn="l" defTabSz="521437" rtl="0" eaLnBrk="1" latinLnBrk="0" hangingPunct="1">
        <a:spcBef>
          <a:spcPct val="20000"/>
        </a:spcBef>
        <a:buFont typeface="Arial"/>
        <a:buChar char="•"/>
        <a:defRPr sz="2300" kern="1200">
          <a:solidFill>
            <a:schemeClr val="tx1"/>
          </a:solidFill>
          <a:latin typeface="+mn-lt"/>
          <a:ea typeface="+mn-ea"/>
          <a:cs typeface="+mn-cs"/>
        </a:defRPr>
      </a:lvl8pPr>
      <a:lvl9pPr marL="4432211" indent="-260718" algn="l" defTabSz="521437" rtl="0" eaLnBrk="1" latinLnBrk="0" hangingPunct="1">
        <a:spcBef>
          <a:spcPct val="20000"/>
        </a:spcBef>
        <a:buFont typeface="Arial"/>
        <a:buChar char="•"/>
        <a:defRPr sz="2300" kern="1200">
          <a:solidFill>
            <a:schemeClr val="tx1"/>
          </a:solidFill>
          <a:latin typeface="+mn-lt"/>
          <a:ea typeface="+mn-ea"/>
          <a:cs typeface="+mn-cs"/>
        </a:defRPr>
      </a:lvl9pPr>
    </p:bodyStyle>
    <p:otherStyle>
      <a:defPPr>
        <a:defRPr lang="en-US"/>
      </a:defPPr>
      <a:lvl1pPr marL="0" algn="l" defTabSz="521437" rtl="0" eaLnBrk="1" latinLnBrk="0" hangingPunct="1">
        <a:defRPr sz="2100" kern="1200">
          <a:solidFill>
            <a:schemeClr val="tx1"/>
          </a:solidFill>
          <a:latin typeface="+mn-lt"/>
          <a:ea typeface="+mn-ea"/>
          <a:cs typeface="+mn-cs"/>
        </a:defRPr>
      </a:lvl1pPr>
      <a:lvl2pPr marL="521437" algn="l" defTabSz="521437" rtl="0" eaLnBrk="1" latinLnBrk="0" hangingPunct="1">
        <a:defRPr sz="2100" kern="1200">
          <a:solidFill>
            <a:schemeClr val="tx1"/>
          </a:solidFill>
          <a:latin typeface="+mn-lt"/>
          <a:ea typeface="+mn-ea"/>
          <a:cs typeface="+mn-cs"/>
        </a:defRPr>
      </a:lvl2pPr>
      <a:lvl3pPr marL="1042873" algn="l" defTabSz="521437" rtl="0" eaLnBrk="1" latinLnBrk="0" hangingPunct="1">
        <a:defRPr sz="2100" kern="1200">
          <a:solidFill>
            <a:schemeClr val="tx1"/>
          </a:solidFill>
          <a:latin typeface="+mn-lt"/>
          <a:ea typeface="+mn-ea"/>
          <a:cs typeface="+mn-cs"/>
        </a:defRPr>
      </a:lvl3pPr>
      <a:lvl4pPr marL="1564310" algn="l" defTabSz="521437" rtl="0" eaLnBrk="1" latinLnBrk="0" hangingPunct="1">
        <a:defRPr sz="2100" kern="1200">
          <a:solidFill>
            <a:schemeClr val="tx1"/>
          </a:solidFill>
          <a:latin typeface="+mn-lt"/>
          <a:ea typeface="+mn-ea"/>
          <a:cs typeface="+mn-cs"/>
        </a:defRPr>
      </a:lvl4pPr>
      <a:lvl5pPr marL="2085746" algn="l" defTabSz="521437" rtl="0" eaLnBrk="1" latinLnBrk="0" hangingPunct="1">
        <a:defRPr sz="2100" kern="1200">
          <a:solidFill>
            <a:schemeClr val="tx1"/>
          </a:solidFill>
          <a:latin typeface="+mn-lt"/>
          <a:ea typeface="+mn-ea"/>
          <a:cs typeface="+mn-cs"/>
        </a:defRPr>
      </a:lvl5pPr>
      <a:lvl6pPr marL="2607183" algn="l" defTabSz="521437" rtl="0" eaLnBrk="1" latinLnBrk="0" hangingPunct="1">
        <a:defRPr sz="2100" kern="1200">
          <a:solidFill>
            <a:schemeClr val="tx1"/>
          </a:solidFill>
          <a:latin typeface="+mn-lt"/>
          <a:ea typeface="+mn-ea"/>
          <a:cs typeface="+mn-cs"/>
        </a:defRPr>
      </a:lvl6pPr>
      <a:lvl7pPr marL="3128620" algn="l" defTabSz="521437" rtl="0" eaLnBrk="1" latinLnBrk="0" hangingPunct="1">
        <a:defRPr sz="2100" kern="1200">
          <a:solidFill>
            <a:schemeClr val="tx1"/>
          </a:solidFill>
          <a:latin typeface="+mn-lt"/>
          <a:ea typeface="+mn-ea"/>
          <a:cs typeface="+mn-cs"/>
        </a:defRPr>
      </a:lvl7pPr>
      <a:lvl8pPr marL="3650056" algn="l" defTabSz="521437" rtl="0" eaLnBrk="1" latinLnBrk="0" hangingPunct="1">
        <a:defRPr sz="2100" kern="1200">
          <a:solidFill>
            <a:schemeClr val="tx1"/>
          </a:solidFill>
          <a:latin typeface="+mn-lt"/>
          <a:ea typeface="+mn-ea"/>
          <a:cs typeface="+mn-cs"/>
        </a:defRPr>
      </a:lvl8pPr>
      <a:lvl9pPr marL="4171493" algn="l" defTabSz="521437" rtl="0" eaLnBrk="1" latinLnBrk="0" hangingPunct="1">
        <a:defRPr sz="21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Grafik 6"/>
          <p:cNvPicPr>
            <a:picLocks noChangeAspect="1"/>
          </p:cNvPicPr>
          <p:nvPr/>
        </p:nvPicPr>
        <p:blipFill>
          <a:blip r:embed="rId14" cstate="email">
            <a:extLst>
              <a:ext uri="{28A0092B-C50C-407E-A947-70E740481C1C}">
                <a14:useLocalDpi xmlns:a14="http://schemas.microsoft.com/office/drawing/2010/main"/>
              </a:ext>
            </a:extLst>
          </a:blip>
          <a:srcRect/>
          <a:stretch>
            <a:fillRect/>
          </a:stretch>
        </p:blipFill>
        <p:spPr bwMode="auto">
          <a:xfrm>
            <a:off x="0" y="1751"/>
            <a:ext cx="10688638" cy="123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15"/>
          <p:cNvSpPr>
            <a:spLocks noGrp="1" noChangeArrowheads="1"/>
          </p:cNvSpPr>
          <p:nvPr>
            <p:ph type="title"/>
          </p:nvPr>
        </p:nvSpPr>
        <p:spPr bwMode="auto">
          <a:xfrm>
            <a:off x="799793" y="1635117"/>
            <a:ext cx="9089054" cy="682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smtClean="0"/>
              <a:t>Click here to add title</a:t>
            </a:r>
          </a:p>
        </p:txBody>
      </p:sp>
      <p:pic>
        <p:nvPicPr>
          <p:cNvPr id="1028" name="Grafik 7"/>
          <p:cNvPicPr>
            <a:picLocks noChangeAspect="1"/>
          </p:cNvPicPr>
          <p:nvPr/>
        </p:nvPicPr>
        <p:blipFill>
          <a:blip r:embed="rId15" cstate="email">
            <a:extLst>
              <a:ext uri="{28A0092B-C50C-407E-A947-70E740481C1C}">
                <a14:useLocalDpi xmlns:a14="http://schemas.microsoft.com/office/drawing/2010/main"/>
              </a:ext>
            </a:extLst>
          </a:blip>
          <a:srcRect/>
          <a:stretch>
            <a:fillRect/>
          </a:stretch>
        </p:blipFill>
        <p:spPr bwMode="auto">
          <a:xfrm>
            <a:off x="7736273" y="336127"/>
            <a:ext cx="2462469" cy="968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Grafik 8"/>
          <p:cNvPicPr>
            <a:picLocks noChangeAspect="1"/>
          </p:cNvPicPr>
          <p:nvPr/>
        </p:nvPicPr>
        <p:blipFill>
          <a:blip r:embed="rId16" cstate="email">
            <a:extLst>
              <a:ext uri="{28A0092B-C50C-407E-A947-70E740481C1C}">
                <a14:useLocalDpi xmlns:a14="http://schemas.microsoft.com/office/drawing/2010/main"/>
              </a:ext>
            </a:extLst>
          </a:blip>
          <a:srcRect/>
          <a:stretch>
            <a:fillRect/>
          </a:stretch>
        </p:blipFill>
        <p:spPr bwMode="auto">
          <a:xfrm>
            <a:off x="0" y="6452932"/>
            <a:ext cx="10688638" cy="814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0" name="Rectangle 16"/>
          <p:cNvSpPr>
            <a:spLocks noGrp="1" noChangeArrowheads="1"/>
          </p:cNvSpPr>
          <p:nvPr>
            <p:ph type="body" idx="1"/>
          </p:nvPr>
        </p:nvSpPr>
        <p:spPr bwMode="auto">
          <a:xfrm>
            <a:off x="799793" y="2699517"/>
            <a:ext cx="9089054" cy="4208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smtClean="0"/>
              <a:t>First layer</a:t>
            </a:r>
          </a:p>
          <a:p>
            <a:pPr lvl="1"/>
            <a:r>
              <a:rPr lang="en-GB" smtClean="0"/>
              <a:t>Second layer</a:t>
            </a:r>
          </a:p>
          <a:p>
            <a:pPr lvl="2"/>
            <a:r>
              <a:rPr lang="en-GB" smtClean="0"/>
              <a:t>Third layer</a:t>
            </a:r>
          </a:p>
          <a:p>
            <a:pPr lvl="3"/>
            <a:r>
              <a:rPr lang="en-GB" smtClean="0"/>
              <a:t>Fourth layer</a:t>
            </a:r>
          </a:p>
        </p:txBody>
      </p:sp>
      <p:sp>
        <p:nvSpPr>
          <p:cNvPr id="14" name="Text Box 19"/>
          <p:cNvSpPr txBox="1">
            <a:spLocks noChangeArrowheads="1"/>
          </p:cNvSpPr>
          <p:nvPr/>
        </p:nvSpPr>
        <p:spPr bwMode="auto">
          <a:xfrm>
            <a:off x="9005549" y="7258236"/>
            <a:ext cx="1083709" cy="262059"/>
          </a:xfrm>
          <a:prstGeom prst="rect">
            <a:avLst/>
          </a:prstGeom>
          <a:noFill/>
          <a:ln w="9525">
            <a:noFill/>
            <a:miter lim="800000"/>
            <a:headEnd/>
            <a:tailEnd/>
          </a:ln>
          <a:effectLst/>
        </p:spPr>
        <p:txBody>
          <a:bodyPr>
            <a:spAutoFit/>
          </a:bodyPr>
          <a:lstStyle>
            <a:defPPr>
              <a:defRPr lang="de-DE"/>
            </a:defPPr>
            <a:lvl1pPr algn="l" rtl="0" eaLnBrk="0" fontAlgn="base" hangingPunct="0">
              <a:spcBef>
                <a:spcPct val="0"/>
              </a:spcBef>
              <a:spcAft>
                <a:spcPct val="0"/>
              </a:spcAft>
              <a:defRPr sz="2200" b="1" kern="1200">
                <a:solidFill>
                  <a:srgbClr val="999999"/>
                </a:solidFill>
                <a:latin typeface="Arial" charset="0"/>
                <a:ea typeface="+mn-ea"/>
                <a:cs typeface="+mn-cs"/>
              </a:defRPr>
            </a:lvl1pPr>
            <a:lvl2pPr marL="457200" algn="l" rtl="0" eaLnBrk="0" fontAlgn="base" hangingPunct="0">
              <a:spcBef>
                <a:spcPct val="0"/>
              </a:spcBef>
              <a:spcAft>
                <a:spcPct val="0"/>
              </a:spcAft>
              <a:defRPr sz="2200" b="1" kern="1200">
                <a:solidFill>
                  <a:srgbClr val="999999"/>
                </a:solidFill>
                <a:latin typeface="Arial" charset="0"/>
                <a:ea typeface="+mn-ea"/>
                <a:cs typeface="+mn-cs"/>
              </a:defRPr>
            </a:lvl2pPr>
            <a:lvl3pPr marL="914400" algn="l" rtl="0" eaLnBrk="0" fontAlgn="base" hangingPunct="0">
              <a:spcBef>
                <a:spcPct val="0"/>
              </a:spcBef>
              <a:spcAft>
                <a:spcPct val="0"/>
              </a:spcAft>
              <a:defRPr sz="2200" b="1" kern="1200">
                <a:solidFill>
                  <a:srgbClr val="999999"/>
                </a:solidFill>
                <a:latin typeface="Arial" charset="0"/>
                <a:ea typeface="+mn-ea"/>
                <a:cs typeface="+mn-cs"/>
              </a:defRPr>
            </a:lvl3pPr>
            <a:lvl4pPr marL="1371600" algn="l" rtl="0" eaLnBrk="0" fontAlgn="base" hangingPunct="0">
              <a:spcBef>
                <a:spcPct val="0"/>
              </a:spcBef>
              <a:spcAft>
                <a:spcPct val="0"/>
              </a:spcAft>
              <a:defRPr sz="2200" b="1" kern="1200">
                <a:solidFill>
                  <a:srgbClr val="999999"/>
                </a:solidFill>
                <a:latin typeface="Arial" charset="0"/>
                <a:ea typeface="+mn-ea"/>
                <a:cs typeface="+mn-cs"/>
              </a:defRPr>
            </a:lvl4pPr>
            <a:lvl5pPr marL="1828800" algn="l" rtl="0" eaLnBrk="0" fontAlgn="base" hangingPunct="0">
              <a:spcBef>
                <a:spcPct val="0"/>
              </a:spcBef>
              <a:spcAft>
                <a:spcPct val="0"/>
              </a:spcAft>
              <a:defRPr sz="2200" b="1" kern="1200">
                <a:solidFill>
                  <a:srgbClr val="999999"/>
                </a:solidFill>
                <a:latin typeface="Arial" charset="0"/>
                <a:ea typeface="+mn-ea"/>
                <a:cs typeface="+mn-cs"/>
              </a:defRPr>
            </a:lvl5pPr>
            <a:lvl6pPr marL="2286000" algn="l" defTabSz="914400" rtl="0" eaLnBrk="1" latinLnBrk="0" hangingPunct="1">
              <a:defRPr sz="2200" b="1" kern="1200">
                <a:solidFill>
                  <a:srgbClr val="999999"/>
                </a:solidFill>
                <a:latin typeface="Arial" charset="0"/>
                <a:ea typeface="+mn-ea"/>
                <a:cs typeface="+mn-cs"/>
              </a:defRPr>
            </a:lvl6pPr>
            <a:lvl7pPr marL="2743200" algn="l" defTabSz="914400" rtl="0" eaLnBrk="1" latinLnBrk="0" hangingPunct="1">
              <a:defRPr sz="2200" b="1" kern="1200">
                <a:solidFill>
                  <a:srgbClr val="999999"/>
                </a:solidFill>
                <a:latin typeface="Arial" charset="0"/>
                <a:ea typeface="+mn-ea"/>
                <a:cs typeface="+mn-cs"/>
              </a:defRPr>
            </a:lvl7pPr>
            <a:lvl8pPr marL="3200400" algn="l" defTabSz="914400" rtl="0" eaLnBrk="1" latinLnBrk="0" hangingPunct="1">
              <a:defRPr sz="2200" b="1" kern="1200">
                <a:solidFill>
                  <a:srgbClr val="999999"/>
                </a:solidFill>
                <a:latin typeface="Arial" charset="0"/>
                <a:ea typeface="+mn-ea"/>
                <a:cs typeface="+mn-cs"/>
              </a:defRPr>
            </a:lvl8pPr>
            <a:lvl9pPr marL="3657600" algn="l" defTabSz="914400" rtl="0" eaLnBrk="1" latinLnBrk="0" hangingPunct="1">
              <a:defRPr sz="2200" b="1" kern="1200">
                <a:solidFill>
                  <a:srgbClr val="999999"/>
                </a:solidFill>
                <a:latin typeface="Arial" charset="0"/>
                <a:ea typeface="+mn-ea"/>
                <a:cs typeface="+mn-cs"/>
              </a:defRPr>
            </a:lvl9pPr>
          </a:lstStyle>
          <a:p>
            <a:pPr defTabSz="1008400">
              <a:defRPr/>
            </a:pPr>
            <a:r>
              <a:rPr lang="en-GB" sz="1103" b="0" dirty="0" smtClean="0">
                <a:solidFill>
                  <a:srgbClr val="6E6452"/>
                </a:solidFill>
                <a:latin typeface="Arial Narrow" pitchFamily="34" charset="0"/>
              </a:rPr>
              <a:t>Page </a:t>
            </a:r>
            <a:fld id="{BFA4A9AA-371C-4664-A1AB-93385C58CB50}" type="slidenum">
              <a:rPr lang="en-GB" sz="1103" b="0" smtClean="0">
                <a:solidFill>
                  <a:srgbClr val="6E6452"/>
                </a:solidFill>
                <a:latin typeface="Arial Narrow" pitchFamily="34" charset="0"/>
              </a:rPr>
              <a:pPr defTabSz="1008400">
                <a:defRPr/>
              </a:pPr>
              <a:t>‹#›</a:t>
            </a:fld>
            <a:endParaRPr lang="en-GB" sz="1103" b="0" dirty="0">
              <a:solidFill>
                <a:srgbClr val="6E6452"/>
              </a:solidFill>
              <a:latin typeface="Arial Narrow" pitchFamily="34" charset="0"/>
            </a:endParaRPr>
          </a:p>
        </p:txBody>
      </p:sp>
      <p:sp>
        <p:nvSpPr>
          <p:cNvPr id="15" name="Rectangle 25"/>
          <p:cNvSpPr>
            <a:spLocks noGrp="1" noChangeArrowheads="1"/>
          </p:cNvSpPr>
          <p:nvPr>
            <p:ph type="ftr" sz="quarter" idx="3"/>
          </p:nvPr>
        </p:nvSpPr>
        <p:spPr bwMode="auto">
          <a:xfrm>
            <a:off x="3345768" y="7258236"/>
            <a:ext cx="3997105" cy="26205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lvl1pPr algn="ctr" fontAlgn="auto">
              <a:spcBef>
                <a:spcPts val="0"/>
              </a:spcBef>
              <a:spcAft>
                <a:spcPts val="0"/>
              </a:spcAft>
              <a:defRPr sz="1103" b="1" spc="77" baseline="0">
                <a:solidFill>
                  <a:srgbClr val="6E6452"/>
                </a:solidFill>
                <a:latin typeface="Arial Narrow" pitchFamily="34" charset="0"/>
                <a:cs typeface="+mn-cs"/>
              </a:defRPr>
            </a:lvl1pPr>
          </a:lstStyle>
          <a:p>
            <a:pPr defTabSz="1008400">
              <a:defRPr/>
            </a:pPr>
            <a:endParaRPr lang="id-ID"/>
          </a:p>
        </p:txBody>
      </p:sp>
      <p:sp>
        <p:nvSpPr>
          <p:cNvPr id="16" name="Rectangle 17"/>
          <p:cNvSpPr>
            <a:spLocks noGrp="1" noChangeArrowheads="1"/>
          </p:cNvSpPr>
          <p:nvPr>
            <p:ph type="dt" sz="half" idx="2"/>
          </p:nvPr>
        </p:nvSpPr>
        <p:spPr bwMode="auto">
          <a:xfrm>
            <a:off x="794225" y="7258236"/>
            <a:ext cx="1514224" cy="26205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lvl1pPr fontAlgn="auto">
              <a:spcBef>
                <a:spcPts val="0"/>
              </a:spcBef>
              <a:spcAft>
                <a:spcPts val="0"/>
              </a:spcAft>
              <a:defRPr sz="1103" b="0" smtClean="0">
                <a:solidFill>
                  <a:srgbClr val="6E6452"/>
                </a:solidFill>
                <a:latin typeface="Arial Narrow" pitchFamily="34" charset="0"/>
                <a:cs typeface="+mn-cs"/>
              </a:defRPr>
            </a:lvl1pPr>
          </a:lstStyle>
          <a:p>
            <a:pPr defTabSz="1008400">
              <a:defRPr/>
            </a:pPr>
            <a:fld id="{BDB1D1B3-B8E8-43F9-B4FD-157A96DA30A8}" type="datetimeFigureOut">
              <a:rPr lang="id-ID" smtClean="0"/>
              <a:pPr defTabSz="1008400">
                <a:defRPr/>
              </a:pPr>
              <a:t>02/11/2016</a:t>
            </a:fld>
            <a:endParaRPr lang="id-ID"/>
          </a:p>
        </p:txBody>
      </p:sp>
    </p:spTree>
    <p:extLst>
      <p:ext uri="{BB962C8B-B14F-4D97-AF65-F5344CB8AC3E}">
        <p14:creationId xmlns:p14="http://schemas.microsoft.com/office/powerpoint/2010/main" val="1227425101"/>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2" r:id="rId9"/>
    <p:sldLayoutId id="2147483703" r:id="rId10"/>
    <p:sldLayoutId id="2147483704" r:id="rId11"/>
    <p:sldLayoutId id="2147483705" r:id="rId12"/>
  </p:sldLayoutIdLst>
  <p:transition/>
  <p:timing>
    <p:tnLst>
      <p:par>
        <p:cTn id="1" dur="indefinite" restart="never" nodeType="tmRoot"/>
      </p:par>
    </p:tnLst>
  </p:timing>
  <p:txStyles>
    <p:titleStyle>
      <a:lvl1pPr algn="l" rtl="0" fontAlgn="base">
        <a:spcBef>
          <a:spcPct val="0"/>
        </a:spcBef>
        <a:spcAft>
          <a:spcPct val="0"/>
        </a:spcAft>
        <a:defRPr sz="2647">
          <a:solidFill>
            <a:srgbClr val="6E6452"/>
          </a:solidFill>
          <a:latin typeface="+mj-lt"/>
          <a:ea typeface="+mj-ea"/>
          <a:cs typeface="+mj-cs"/>
        </a:defRPr>
      </a:lvl1pPr>
      <a:lvl2pPr algn="l" rtl="0" fontAlgn="base">
        <a:spcBef>
          <a:spcPct val="0"/>
        </a:spcBef>
        <a:spcAft>
          <a:spcPct val="0"/>
        </a:spcAft>
        <a:defRPr sz="2647">
          <a:solidFill>
            <a:srgbClr val="6E6452"/>
          </a:solidFill>
          <a:latin typeface="Arial" charset="0"/>
        </a:defRPr>
      </a:lvl2pPr>
      <a:lvl3pPr algn="l" rtl="0" fontAlgn="base">
        <a:spcBef>
          <a:spcPct val="0"/>
        </a:spcBef>
        <a:spcAft>
          <a:spcPct val="0"/>
        </a:spcAft>
        <a:defRPr sz="2647">
          <a:solidFill>
            <a:srgbClr val="6E6452"/>
          </a:solidFill>
          <a:latin typeface="Arial" charset="0"/>
        </a:defRPr>
      </a:lvl3pPr>
      <a:lvl4pPr algn="l" rtl="0" fontAlgn="base">
        <a:spcBef>
          <a:spcPct val="0"/>
        </a:spcBef>
        <a:spcAft>
          <a:spcPct val="0"/>
        </a:spcAft>
        <a:defRPr sz="2647">
          <a:solidFill>
            <a:srgbClr val="6E6452"/>
          </a:solidFill>
          <a:latin typeface="Arial" charset="0"/>
        </a:defRPr>
      </a:lvl4pPr>
      <a:lvl5pPr algn="l" rtl="0" fontAlgn="base">
        <a:spcBef>
          <a:spcPct val="0"/>
        </a:spcBef>
        <a:spcAft>
          <a:spcPct val="0"/>
        </a:spcAft>
        <a:defRPr sz="2647">
          <a:solidFill>
            <a:srgbClr val="6E6452"/>
          </a:solidFill>
          <a:latin typeface="Arial" charset="0"/>
        </a:defRPr>
      </a:lvl5pPr>
      <a:lvl6pPr marL="504200" algn="l" rtl="0" eaLnBrk="1" fontAlgn="base" hangingPunct="1">
        <a:spcBef>
          <a:spcPct val="0"/>
        </a:spcBef>
        <a:spcAft>
          <a:spcPct val="0"/>
        </a:spcAft>
        <a:defRPr sz="3970">
          <a:solidFill>
            <a:schemeClr val="tx1"/>
          </a:solidFill>
          <a:latin typeface="Arial" charset="0"/>
        </a:defRPr>
      </a:lvl6pPr>
      <a:lvl7pPr marL="1008400" algn="l" rtl="0" eaLnBrk="1" fontAlgn="base" hangingPunct="1">
        <a:spcBef>
          <a:spcPct val="0"/>
        </a:spcBef>
        <a:spcAft>
          <a:spcPct val="0"/>
        </a:spcAft>
        <a:defRPr sz="3970">
          <a:solidFill>
            <a:schemeClr val="tx1"/>
          </a:solidFill>
          <a:latin typeface="Arial" charset="0"/>
        </a:defRPr>
      </a:lvl7pPr>
      <a:lvl8pPr marL="1512600" algn="l" rtl="0" eaLnBrk="1" fontAlgn="base" hangingPunct="1">
        <a:spcBef>
          <a:spcPct val="0"/>
        </a:spcBef>
        <a:spcAft>
          <a:spcPct val="0"/>
        </a:spcAft>
        <a:defRPr sz="3970">
          <a:solidFill>
            <a:schemeClr val="tx1"/>
          </a:solidFill>
          <a:latin typeface="Arial" charset="0"/>
        </a:defRPr>
      </a:lvl8pPr>
      <a:lvl9pPr marL="2016801" algn="l" rtl="0" eaLnBrk="1" fontAlgn="base" hangingPunct="1">
        <a:spcBef>
          <a:spcPct val="0"/>
        </a:spcBef>
        <a:spcAft>
          <a:spcPct val="0"/>
        </a:spcAft>
        <a:defRPr sz="3970">
          <a:solidFill>
            <a:schemeClr val="tx1"/>
          </a:solidFill>
          <a:latin typeface="Arial" charset="0"/>
        </a:defRPr>
      </a:lvl9pPr>
    </p:titleStyle>
    <p:bodyStyle>
      <a:lvl1pPr marL="395657" indent="-395657" algn="l" rtl="0" fontAlgn="base">
        <a:spcBef>
          <a:spcPts val="441"/>
        </a:spcBef>
        <a:spcAft>
          <a:spcPts val="882"/>
        </a:spcAft>
        <a:buClr>
          <a:srgbClr val="C80F0F"/>
        </a:buClr>
        <a:buFont typeface="Arial" charset="0"/>
        <a:buChar char="•"/>
        <a:tabLst>
          <a:tab pos="2415959" algn="l"/>
        </a:tabLst>
        <a:defRPr>
          <a:solidFill>
            <a:srgbClr val="6E6452"/>
          </a:solidFill>
          <a:latin typeface="+mn-lt"/>
          <a:ea typeface="+mn-ea"/>
          <a:cs typeface="+mn-cs"/>
        </a:defRPr>
      </a:lvl1pPr>
      <a:lvl2pPr marL="793065" indent="-395657" algn="l" rtl="0" fontAlgn="base">
        <a:spcBef>
          <a:spcPts val="441"/>
        </a:spcBef>
        <a:spcAft>
          <a:spcPts val="882"/>
        </a:spcAft>
        <a:buClr>
          <a:srgbClr val="6E6452"/>
        </a:buClr>
        <a:buFont typeface="Arial" charset="0"/>
        <a:buChar char="•"/>
        <a:tabLst>
          <a:tab pos="2415959" algn="l"/>
        </a:tabLst>
        <a:defRPr>
          <a:solidFill>
            <a:srgbClr val="6E6452"/>
          </a:solidFill>
          <a:latin typeface="+mn-lt"/>
        </a:defRPr>
      </a:lvl2pPr>
      <a:lvl3pPr marL="1190473" indent="-395657" algn="l" rtl="0" fontAlgn="base">
        <a:spcBef>
          <a:spcPts val="441"/>
        </a:spcBef>
        <a:spcAft>
          <a:spcPts val="882"/>
        </a:spcAft>
        <a:buClr>
          <a:srgbClr val="6E6452"/>
        </a:buClr>
        <a:buFont typeface="Arial" charset="0"/>
        <a:buChar char="•"/>
        <a:tabLst>
          <a:tab pos="2415959" algn="l"/>
        </a:tabLst>
        <a:defRPr>
          <a:solidFill>
            <a:srgbClr val="6E6452"/>
          </a:solidFill>
          <a:latin typeface="+mn-lt"/>
        </a:defRPr>
      </a:lvl3pPr>
      <a:lvl4pPr marL="1587881" indent="-395657" algn="l" rtl="0" fontAlgn="base">
        <a:spcBef>
          <a:spcPts val="441"/>
        </a:spcBef>
        <a:spcAft>
          <a:spcPts val="882"/>
        </a:spcAft>
        <a:buClr>
          <a:srgbClr val="6E6452"/>
        </a:buClr>
        <a:buFont typeface="Arial" charset="0"/>
        <a:buChar char="•"/>
        <a:tabLst>
          <a:tab pos="2415959" algn="l"/>
        </a:tabLst>
        <a:defRPr>
          <a:solidFill>
            <a:srgbClr val="6E6452"/>
          </a:solidFill>
          <a:latin typeface="+mn-lt"/>
        </a:defRPr>
      </a:lvl4pPr>
      <a:lvl5pPr marL="1587881" algn="l" rtl="0" fontAlgn="base">
        <a:spcBef>
          <a:spcPts val="441"/>
        </a:spcBef>
        <a:spcAft>
          <a:spcPts val="882"/>
        </a:spcAft>
        <a:buClr>
          <a:srgbClr val="6E6452"/>
        </a:buClr>
        <a:buFont typeface="Arial" charset="0"/>
        <a:tabLst>
          <a:tab pos="2415959" algn="l"/>
        </a:tabLst>
        <a:defRPr>
          <a:solidFill>
            <a:srgbClr val="6E6452"/>
          </a:solidFill>
          <a:latin typeface="+mn-lt"/>
        </a:defRPr>
      </a:lvl5pPr>
      <a:lvl6pPr marL="2382048" indent="-397008" algn="l" rtl="0" eaLnBrk="1" fontAlgn="base" hangingPunct="1">
        <a:spcBef>
          <a:spcPts val="441"/>
        </a:spcBef>
        <a:spcAft>
          <a:spcPts val="882"/>
        </a:spcAft>
        <a:buClr>
          <a:srgbClr val="6E6452"/>
        </a:buClr>
        <a:buFont typeface="Arial" pitchFamily="34" charset="0"/>
        <a:buChar char="•"/>
        <a:tabLst>
          <a:tab pos="2415959" algn="l"/>
        </a:tabLst>
        <a:defRPr sz="1985" baseline="0">
          <a:solidFill>
            <a:srgbClr val="6E6452"/>
          </a:solidFill>
          <a:latin typeface="+mn-lt"/>
        </a:defRPr>
      </a:lvl6pPr>
      <a:lvl7pPr marL="2779056" indent="-397008" algn="l" rtl="0" eaLnBrk="1" fontAlgn="base" hangingPunct="1">
        <a:spcBef>
          <a:spcPts val="441"/>
        </a:spcBef>
        <a:spcAft>
          <a:spcPts val="882"/>
        </a:spcAft>
        <a:buClr>
          <a:srgbClr val="6E6452"/>
        </a:buClr>
        <a:buFont typeface="Arial" pitchFamily="34" charset="0"/>
        <a:buChar char="•"/>
        <a:tabLst>
          <a:tab pos="2415959" algn="l"/>
        </a:tabLst>
        <a:defRPr sz="1985" baseline="0">
          <a:solidFill>
            <a:srgbClr val="6E6452"/>
          </a:solidFill>
          <a:latin typeface="+mn-lt"/>
        </a:defRPr>
      </a:lvl7pPr>
      <a:lvl8pPr marL="3176064" indent="-397008" algn="l" rtl="0" eaLnBrk="1" fontAlgn="base" hangingPunct="1">
        <a:spcBef>
          <a:spcPts val="441"/>
        </a:spcBef>
        <a:spcAft>
          <a:spcPts val="882"/>
        </a:spcAft>
        <a:buClr>
          <a:srgbClr val="6E6452"/>
        </a:buClr>
        <a:buFont typeface="Arial" pitchFamily="34" charset="0"/>
        <a:buChar char="•"/>
        <a:tabLst>
          <a:tab pos="2415959" algn="l"/>
        </a:tabLst>
        <a:defRPr sz="1985" baseline="0">
          <a:solidFill>
            <a:srgbClr val="6E6452"/>
          </a:solidFill>
          <a:latin typeface="+mn-lt"/>
        </a:defRPr>
      </a:lvl8pPr>
      <a:lvl9pPr marL="3573072" indent="-397008" algn="l" rtl="0" eaLnBrk="1" fontAlgn="base" hangingPunct="1">
        <a:spcBef>
          <a:spcPts val="441"/>
        </a:spcBef>
        <a:spcAft>
          <a:spcPts val="882"/>
        </a:spcAft>
        <a:buClr>
          <a:srgbClr val="6E6452"/>
        </a:buClr>
        <a:buFont typeface="Arial" pitchFamily="34" charset="0"/>
        <a:buChar char="•"/>
        <a:tabLst>
          <a:tab pos="2415959" algn="l"/>
        </a:tabLst>
        <a:defRPr sz="1985" baseline="0">
          <a:solidFill>
            <a:srgbClr val="6E6452"/>
          </a:solidFill>
          <a:latin typeface="+mn-lt"/>
        </a:defRPr>
      </a:lvl9pPr>
    </p:bodyStyle>
    <p:otherStyle>
      <a:defPPr>
        <a:defRPr lang="de-DE"/>
      </a:defPPr>
      <a:lvl1pPr marL="0" algn="l" defTabSz="1008400" rtl="0" eaLnBrk="1" latinLnBrk="0" hangingPunct="1">
        <a:defRPr sz="1985" kern="1200">
          <a:solidFill>
            <a:schemeClr val="tx1"/>
          </a:solidFill>
          <a:latin typeface="+mn-lt"/>
          <a:ea typeface="+mn-ea"/>
          <a:cs typeface="+mn-cs"/>
        </a:defRPr>
      </a:lvl1pPr>
      <a:lvl2pPr marL="504200" algn="l" defTabSz="1008400" rtl="0" eaLnBrk="1" latinLnBrk="0" hangingPunct="1">
        <a:defRPr sz="1985" kern="1200">
          <a:solidFill>
            <a:schemeClr val="tx1"/>
          </a:solidFill>
          <a:latin typeface="+mn-lt"/>
          <a:ea typeface="+mn-ea"/>
          <a:cs typeface="+mn-cs"/>
        </a:defRPr>
      </a:lvl2pPr>
      <a:lvl3pPr marL="1008400" algn="l" defTabSz="1008400" rtl="0" eaLnBrk="1" latinLnBrk="0" hangingPunct="1">
        <a:defRPr sz="1985" kern="1200">
          <a:solidFill>
            <a:schemeClr val="tx1"/>
          </a:solidFill>
          <a:latin typeface="+mn-lt"/>
          <a:ea typeface="+mn-ea"/>
          <a:cs typeface="+mn-cs"/>
        </a:defRPr>
      </a:lvl3pPr>
      <a:lvl4pPr marL="1512600" algn="l" defTabSz="1008400" rtl="0" eaLnBrk="1" latinLnBrk="0" hangingPunct="1">
        <a:defRPr sz="1985" kern="1200">
          <a:solidFill>
            <a:schemeClr val="tx1"/>
          </a:solidFill>
          <a:latin typeface="+mn-lt"/>
          <a:ea typeface="+mn-ea"/>
          <a:cs typeface="+mn-cs"/>
        </a:defRPr>
      </a:lvl4pPr>
      <a:lvl5pPr marL="2016801" algn="l" defTabSz="1008400" rtl="0" eaLnBrk="1" latinLnBrk="0" hangingPunct="1">
        <a:defRPr sz="1985" kern="1200">
          <a:solidFill>
            <a:schemeClr val="tx1"/>
          </a:solidFill>
          <a:latin typeface="+mn-lt"/>
          <a:ea typeface="+mn-ea"/>
          <a:cs typeface="+mn-cs"/>
        </a:defRPr>
      </a:lvl5pPr>
      <a:lvl6pPr marL="2521001" algn="l" defTabSz="1008400" rtl="0" eaLnBrk="1" latinLnBrk="0" hangingPunct="1">
        <a:defRPr sz="1985" kern="1200">
          <a:solidFill>
            <a:schemeClr val="tx1"/>
          </a:solidFill>
          <a:latin typeface="+mn-lt"/>
          <a:ea typeface="+mn-ea"/>
          <a:cs typeface="+mn-cs"/>
        </a:defRPr>
      </a:lvl6pPr>
      <a:lvl7pPr marL="3025201" algn="l" defTabSz="1008400" rtl="0" eaLnBrk="1" latinLnBrk="0" hangingPunct="1">
        <a:defRPr sz="1985" kern="1200">
          <a:solidFill>
            <a:schemeClr val="tx1"/>
          </a:solidFill>
          <a:latin typeface="+mn-lt"/>
          <a:ea typeface="+mn-ea"/>
          <a:cs typeface="+mn-cs"/>
        </a:defRPr>
      </a:lvl7pPr>
      <a:lvl8pPr marL="3529401" algn="l" defTabSz="1008400" rtl="0" eaLnBrk="1" latinLnBrk="0" hangingPunct="1">
        <a:defRPr sz="1985" kern="1200">
          <a:solidFill>
            <a:schemeClr val="tx1"/>
          </a:solidFill>
          <a:latin typeface="+mn-lt"/>
          <a:ea typeface="+mn-ea"/>
          <a:cs typeface="+mn-cs"/>
        </a:defRPr>
      </a:lvl8pPr>
      <a:lvl9pPr marL="4033601" algn="l" defTabSz="1008400" rtl="0" eaLnBrk="1" latinLnBrk="0" hangingPunct="1">
        <a:defRPr sz="1985"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Grafik 6"/>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bwMode="auto">
          <a:xfrm>
            <a:off x="0" y="1996"/>
            <a:ext cx="10688638" cy="1230224"/>
          </a:xfrm>
          <a:prstGeom prst="rect">
            <a:avLst/>
          </a:prstGeom>
          <a:noFill/>
          <a:ln w="9525">
            <a:noFill/>
            <a:miter lim="800000"/>
            <a:headEnd/>
            <a:tailEnd/>
          </a:ln>
        </p:spPr>
      </p:pic>
      <p:sp>
        <p:nvSpPr>
          <p:cNvPr id="75791" name="Rectangle 15"/>
          <p:cNvSpPr>
            <a:spLocks noGrp="1" noChangeArrowheads="1"/>
          </p:cNvSpPr>
          <p:nvPr>
            <p:ph type="title"/>
          </p:nvPr>
        </p:nvSpPr>
        <p:spPr bwMode="auto">
          <a:xfrm>
            <a:off x="799544" y="1635640"/>
            <a:ext cx="9089550" cy="68143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dirty="0" smtClean="0"/>
              <a:t>Click here to add title</a:t>
            </a:r>
          </a:p>
        </p:txBody>
      </p:sp>
      <p:pic>
        <p:nvPicPr>
          <p:cNvPr id="19" name="Grafik 7"/>
          <p:cNvPicPr>
            <a:picLocks noChangeAspect="1"/>
          </p:cNvPicPr>
          <p:nvPr/>
        </p:nvPicPr>
        <p:blipFill>
          <a:blip r:embed="rId12" cstate="email">
            <a:extLst>
              <a:ext uri="{28A0092B-C50C-407E-A947-70E740481C1C}">
                <a14:useLocalDpi xmlns:a14="http://schemas.microsoft.com/office/drawing/2010/main"/>
              </a:ext>
            </a:extLst>
          </a:blip>
          <a:srcRect/>
          <a:stretch>
            <a:fillRect/>
          </a:stretch>
        </p:blipFill>
        <p:spPr bwMode="auto">
          <a:xfrm>
            <a:off x="7736273" y="336127"/>
            <a:ext cx="2462469" cy="968115"/>
          </a:xfrm>
          <a:prstGeom prst="rect">
            <a:avLst/>
          </a:prstGeom>
          <a:noFill/>
          <a:ln w="9525">
            <a:noFill/>
            <a:miter lim="800000"/>
            <a:headEnd/>
            <a:tailEnd/>
          </a:ln>
        </p:spPr>
      </p:pic>
      <p:pic>
        <p:nvPicPr>
          <p:cNvPr id="20" name="Grafik 8"/>
          <p:cNvPicPr>
            <a:picLocks noChangeAspect="1"/>
          </p:cNvPicPr>
          <p:nvPr/>
        </p:nvPicPr>
        <p:blipFill>
          <a:blip r:embed="rId13" cstate="email">
            <a:extLst>
              <a:ext uri="{28A0092B-C50C-407E-A947-70E740481C1C}">
                <a14:useLocalDpi xmlns:a14="http://schemas.microsoft.com/office/drawing/2010/main"/>
              </a:ext>
            </a:extLst>
          </a:blip>
          <a:srcRect/>
          <a:stretch>
            <a:fillRect/>
          </a:stretch>
        </p:blipFill>
        <p:spPr bwMode="auto">
          <a:xfrm>
            <a:off x="0" y="6452932"/>
            <a:ext cx="10688638" cy="814057"/>
          </a:xfrm>
          <a:prstGeom prst="rect">
            <a:avLst/>
          </a:prstGeom>
          <a:noFill/>
          <a:ln w="9525">
            <a:noFill/>
            <a:miter lim="800000"/>
            <a:headEnd/>
            <a:tailEnd/>
          </a:ln>
        </p:spPr>
      </p:pic>
      <p:sp>
        <p:nvSpPr>
          <p:cNvPr id="75792" name="Rectangle 16"/>
          <p:cNvSpPr>
            <a:spLocks noGrp="1" noChangeArrowheads="1"/>
          </p:cNvSpPr>
          <p:nvPr>
            <p:ph type="body" idx="1"/>
          </p:nvPr>
        </p:nvSpPr>
        <p:spPr bwMode="auto">
          <a:xfrm>
            <a:off x="799544" y="2699599"/>
            <a:ext cx="9089550" cy="4208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dirty="0" smtClean="0"/>
              <a:t>First layer</a:t>
            </a:r>
          </a:p>
          <a:p>
            <a:pPr lvl="1"/>
            <a:r>
              <a:rPr lang="en-GB" noProof="0" dirty="0" smtClean="0"/>
              <a:t>Second layer</a:t>
            </a:r>
          </a:p>
          <a:p>
            <a:pPr lvl="2"/>
            <a:r>
              <a:rPr lang="en-GB" noProof="0" dirty="0" smtClean="0"/>
              <a:t>Third layer</a:t>
            </a:r>
          </a:p>
          <a:p>
            <a:pPr lvl="3"/>
            <a:r>
              <a:rPr lang="en-GB" noProof="0" dirty="0" smtClean="0"/>
              <a:t>Fourth layer</a:t>
            </a:r>
          </a:p>
        </p:txBody>
      </p:sp>
      <p:sp>
        <p:nvSpPr>
          <p:cNvPr id="14" name="Text Box 19"/>
          <p:cNvSpPr txBox="1">
            <a:spLocks noChangeArrowheads="1"/>
          </p:cNvSpPr>
          <p:nvPr/>
        </p:nvSpPr>
        <p:spPr bwMode="auto">
          <a:xfrm>
            <a:off x="9005022" y="7257382"/>
            <a:ext cx="1083709" cy="262059"/>
          </a:xfrm>
          <a:prstGeom prst="rect">
            <a:avLst/>
          </a:prstGeom>
          <a:noFill/>
          <a:ln w="9525">
            <a:noFill/>
            <a:miter lim="800000"/>
            <a:headEnd/>
            <a:tailEnd/>
          </a:ln>
          <a:effectLst/>
        </p:spPr>
        <p:txBody>
          <a:bodyPr>
            <a:spAutoFit/>
          </a:bodyPr>
          <a:lstStyle>
            <a:defPPr>
              <a:defRPr lang="de-DE"/>
            </a:defPPr>
            <a:lvl1pPr algn="l" rtl="0" eaLnBrk="0" fontAlgn="base" hangingPunct="0">
              <a:spcBef>
                <a:spcPct val="0"/>
              </a:spcBef>
              <a:spcAft>
                <a:spcPct val="0"/>
              </a:spcAft>
              <a:defRPr sz="2200" b="1" kern="1200">
                <a:solidFill>
                  <a:srgbClr val="999999"/>
                </a:solidFill>
                <a:latin typeface="Arial" charset="0"/>
                <a:ea typeface="+mn-ea"/>
                <a:cs typeface="+mn-cs"/>
              </a:defRPr>
            </a:lvl1pPr>
            <a:lvl2pPr marL="457200" algn="l" rtl="0" eaLnBrk="0" fontAlgn="base" hangingPunct="0">
              <a:spcBef>
                <a:spcPct val="0"/>
              </a:spcBef>
              <a:spcAft>
                <a:spcPct val="0"/>
              </a:spcAft>
              <a:defRPr sz="2200" b="1" kern="1200">
                <a:solidFill>
                  <a:srgbClr val="999999"/>
                </a:solidFill>
                <a:latin typeface="Arial" charset="0"/>
                <a:ea typeface="+mn-ea"/>
                <a:cs typeface="+mn-cs"/>
              </a:defRPr>
            </a:lvl2pPr>
            <a:lvl3pPr marL="914400" algn="l" rtl="0" eaLnBrk="0" fontAlgn="base" hangingPunct="0">
              <a:spcBef>
                <a:spcPct val="0"/>
              </a:spcBef>
              <a:spcAft>
                <a:spcPct val="0"/>
              </a:spcAft>
              <a:defRPr sz="2200" b="1" kern="1200">
                <a:solidFill>
                  <a:srgbClr val="999999"/>
                </a:solidFill>
                <a:latin typeface="Arial" charset="0"/>
                <a:ea typeface="+mn-ea"/>
                <a:cs typeface="+mn-cs"/>
              </a:defRPr>
            </a:lvl3pPr>
            <a:lvl4pPr marL="1371600" algn="l" rtl="0" eaLnBrk="0" fontAlgn="base" hangingPunct="0">
              <a:spcBef>
                <a:spcPct val="0"/>
              </a:spcBef>
              <a:spcAft>
                <a:spcPct val="0"/>
              </a:spcAft>
              <a:defRPr sz="2200" b="1" kern="1200">
                <a:solidFill>
                  <a:srgbClr val="999999"/>
                </a:solidFill>
                <a:latin typeface="Arial" charset="0"/>
                <a:ea typeface="+mn-ea"/>
                <a:cs typeface="+mn-cs"/>
              </a:defRPr>
            </a:lvl4pPr>
            <a:lvl5pPr marL="1828800" algn="l" rtl="0" eaLnBrk="0" fontAlgn="base" hangingPunct="0">
              <a:spcBef>
                <a:spcPct val="0"/>
              </a:spcBef>
              <a:spcAft>
                <a:spcPct val="0"/>
              </a:spcAft>
              <a:defRPr sz="2200" b="1" kern="1200">
                <a:solidFill>
                  <a:srgbClr val="999999"/>
                </a:solidFill>
                <a:latin typeface="Arial" charset="0"/>
                <a:ea typeface="+mn-ea"/>
                <a:cs typeface="+mn-cs"/>
              </a:defRPr>
            </a:lvl5pPr>
            <a:lvl6pPr marL="2286000" algn="l" defTabSz="914400" rtl="0" eaLnBrk="1" latinLnBrk="0" hangingPunct="1">
              <a:defRPr sz="2200" b="1" kern="1200">
                <a:solidFill>
                  <a:srgbClr val="999999"/>
                </a:solidFill>
                <a:latin typeface="Arial" charset="0"/>
                <a:ea typeface="+mn-ea"/>
                <a:cs typeface="+mn-cs"/>
              </a:defRPr>
            </a:lvl6pPr>
            <a:lvl7pPr marL="2743200" algn="l" defTabSz="914400" rtl="0" eaLnBrk="1" latinLnBrk="0" hangingPunct="1">
              <a:defRPr sz="2200" b="1" kern="1200">
                <a:solidFill>
                  <a:srgbClr val="999999"/>
                </a:solidFill>
                <a:latin typeface="Arial" charset="0"/>
                <a:ea typeface="+mn-ea"/>
                <a:cs typeface="+mn-cs"/>
              </a:defRPr>
            </a:lvl7pPr>
            <a:lvl8pPr marL="3200400" algn="l" defTabSz="914400" rtl="0" eaLnBrk="1" latinLnBrk="0" hangingPunct="1">
              <a:defRPr sz="2200" b="1" kern="1200">
                <a:solidFill>
                  <a:srgbClr val="999999"/>
                </a:solidFill>
                <a:latin typeface="Arial" charset="0"/>
                <a:ea typeface="+mn-ea"/>
                <a:cs typeface="+mn-cs"/>
              </a:defRPr>
            </a:lvl8pPr>
            <a:lvl9pPr marL="3657600" algn="l" defTabSz="914400" rtl="0" eaLnBrk="1" latinLnBrk="0" hangingPunct="1">
              <a:defRPr sz="2200" b="1" kern="1200">
                <a:solidFill>
                  <a:srgbClr val="999999"/>
                </a:solidFill>
                <a:latin typeface="Arial" charset="0"/>
                <a:ea typeface="+mn-ea"/>
                <a:cs typeface="+mn-cs"/>
              </a:defRPr>
            </a:lvl9pPr>
          </a:lstStyle>
          <a:p>
            <a:pPr defTabSz="1008400"/>
            <a:r>
              <a:rPr lang="en-GB" sz="1103" b="0" dirty="0" smtClean="0">
                <a:solidFill>
                  <a:srgbClr val="6E6452"/>
                </a:solidFill>
                <a:latin typeface="Arial Narrow" pitchFamily="34" charset="0"/>
              </a:rPr>
              <a:t>Page </a:t>
            </a:r>
            <a:fld id="{327115CA-E6A4-425F-BB4F-A64D48743A27}" type="slidenum">
              <a:rPr lang="en-GB" sz="1103" b="0" smtClean="0">
                <a:solidFill>
                  <a:srgbClr val="6E6452"/>
                </a:solidFill>
                <a:latin typeface="Arial Narrow" pitchFamily="34" charset="0"/>
              </a:rPr>
              <a:pPr defTabSz="1008400"/>
              <a:t>‹#›</a:t>
            </a:fld>
            <a:endParaRPr lang="en-GB" sz="1103" b="0" dirty="0">
              <a:solidFill>
                <a:srgbClr val="6E6452"/>
              </a:solidFill>
              <a:latin typeface="Arial Narrow" pitchFamily="34" charset="0"/>
            </a:endParaRPr>
          </a:p>
        </p:txBody>
      </p:sp>
      <p:sp>
        <p:nvSpPr>
          <p:cNvPr id="15" name="Rectangle 25"/>
          <p:cNvSpPr>
            <a:spLocks noGrp="1" noChangeArrowheads="1"/>
          </p:cNvSpPr>
          <p:nvPr>
            <p:ph type="ftr" sz="quarter" idx="3"/>
          </p:nvPr>
        </p:nvSpPr>
        <p:spPr bwMode="auto">
          <a:xfrm>
            <a:off x="3346367" y="7257382"/>
            <a:ext cx="3995906" cy="26205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lvl1pPr algn="ctr">
              <a:defRPr sz="1103" b="1" spc="77" baseline="0">
                <a:solidFill>
                  <a:srgbClr val="6E6452"/>
                </a:solidFill>
                <a:latin typeface="Arial Narrow" pitchFamily="34" charset="0"/>
              </a:defRPr>
            </a:lvl1pPr>
          </a:lstStyle>
          <a:p>
            <a:pPr defTabSz="1008400"/>
            <a:endParaRPr lang="id-ID"/>
          </a:p>
        </p:txBody>
      </p:sp>
      <p:sp>
        <p:nvSpPr>
          <p:cNvPr id="16" name="Rectangle 17"/>
          <p:cNvSpPr>
            <a:spLocks noGrp="1" noChangeArrowheads="1"/>
          </p:cNvSpPr>
          <p:nvPr>
            <p:ph type="dt" sz="half" idx="2"/>
          </p:nvPr>
        </p:nvSpPr>
        <p:spPr bwMode="auto">
          <a:xfrm>
            <a:off x="793880" y="7257382"/>
            <a:ext cx="1514224" cy="26205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lvl1pPr>
              <a:defRPr sz="1103" b="0">
                <a:solidFill>
                  <a:srgbClr val="6E6452"/>
                </a:solidFill>
                <a:latin typeface="Arial Narrow" pitchFamily="34" charset="0"/>
              </a:defRPr>
            </a:lvl1pPr>
          </a:lstStyle>
          <a:p>
            <a:pPr defTabSz="1008400"/>
            <a:fld id="{A007D64E-CD76-4143-9421-00AAC4FB0ED9}" type="datetimeFigureOut">
              <a:rPr lang="id-ID" smtClean="0"/>
              <a:pPr defTabSz="1008400"/>
              <a:t>02/11/2016</a:t>
            </a:fld>
            <a:endParaRPr lang="id-ID"/>
          </a:p>
        </p:txBody>
      </p:sp>
    </p:spTree>
    <p:extLst>
      <p:ext uri="{BB962C8B-B14F-4D97-AF65-F5344CB8AC3E}">
        <p14:creationId xmlns:p14="http://schemas.microsoft.com/office/powerpoint/2010/main" val="3017367191"/>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Lst>
  <p:transition/>
  <p:timing>
    <p:tnLst>
      <p:par>
        <p:cTn id="1" dur="indefinite" restart="never" nodeType="tmRoot"/>
      </p:par>
    </p:tnLst>
  </p:timing>
  <p:txStyles>
    <p:titleStyle>
      <a:lvl1pPr algn="l" rtl="0" eaLnBrk="1" fontAlgn="base" hangingPunct="1">
        <a:spcBef>
          <a:spcPct val="0"/>
        </a:spcBef>
        <a:spcAft>
          <a:spcPct val="0"/>
        </a:spcAft>
        <a:defRPr sz="2647">
          <a:solidFill>
            <a:srgbClr val="6E6452"/>
          </a:solidFill>
          <a:latin typeface="+mj-lt"/>
          <a:ea typeface="+mj-ea"/>
          <a:cs typeface="+mj-cs"/>
        </a:defRPr>
      </a:lvl1pPr>
      <a:lvl2pPr algn="l" rtl="0" eaLnBrk="1" fontAlgn="base" hangingPunct="1">
        <a:spcBef>
          <a:spcPct val="0"/>
        </a:spcBef>
        <a:spcAft>
          <a:spcPct val="0"/>
        </a:spcAft>
        <a:defRPr sz="3970">
          <a:solidFill>
            <a:schemeClr val="tx1"/>
          </a:solidFill>
          <a:latin typeface="Arial" charset="0"/>
        </a:defRPr>
      </a:lvl2pPr>
      <a:lvl3pPr algn="l" rtl="0" eaLnBrk="1" fontAlgn="base" hangingPunct="1">
        <a:spcBef>
          <a:spcPct val="0"/>
        </a:spcBef>
        <a:spcAft>
          <a:spcPct val="0"/>
        </a:spcAft>
        <a:defRPr sz="3970">
          <a:solidFill>
            <a:schemeClr val="tx1"/>
          </a:solidFill>
          <a:latin typeface="Arial" charset="0"/>
        </a:defRPr>
      </a:lvl3pPr>
      <a:lvl4pPr algn="l" rtl="0" eaLnBrk="1" fontAlgn="base" hangingPunct="1">
        <a:spcBef>
          <a:spcPct val="0"/>
        </a:spcBef>
        <a:spcAft>
          <a:spcPct val="0"/>
        </a:spcAft>
        <a:defRPr sz="3970">
          <a:solidFill>
            <a:schemeClr val="tx1"/>
          </a:solidFill>
          <a:latin typeface="Arial" charset="0"/>
        </a:defRPr>
      </a:lvl4pPr>
      <a:lvl5pPr algn="l" rtl="0" eaLnBrk="1" fontAlgn="base" hangingPunct="1">
        <a:spcBef>
          <a:spcPct val="0"/>
        </a:spcBef>
        <a:spcAft>
          <a:spcPct val="0"/>
        </a:spcAft>
        <a:defRPr sz="3970">
          <a:solidFill>
            <a:schemeClr val="tx1"/>
          </a:solidFill>
          <a:latin typeface="Arial" charset="0"/>
        </a:defRPr>
      </a:lvl5pPr>
      <a:lvl6pPr marL="504200" algn="l" rtl="0" eaLnBrk="1" fontAlgn="base" hangingPunct="1">
        <a:spcBef>
          <a:spcPct val="0"/>
        </a:spcBef>
        <a:spcAft>
          <a:spcPct val="0"/>
        </a:spcAft>
        <a:defRPr sz="3970">
          <a:solidFill>
            <a:schemeClr val="tx1"/>
          </a:solidFill>
          <a:latin typeface="Arial" charset="0"/>
        </a:defRPr>
      </a:lvl6pPr>
      <a:lvl7pPr marL="1008400" algn="l" rtl="0" eaLnBrk="1" fontAlgn="base" hangingPunct="1">
        <a:spcBef>
          <a:spcPct val="0"/>
        </a:spcBef>
        <a:spcAft>
          <a:spcPct val="0"/>
        </a:spcAft>
        <a:defRPr sz="3970">
          <a:solidFill>
            <a:schemeClr val="tx1"/>
          </a:solidFill>
          <a:latin typeface="Arial" charset="0"/>
        </a:defRPr>
      </a:lvl7pPr>
      <a:lvl8pPr marL="1512600" algn="l" rtl="0" eaLnBrk="1" fontAlgn="base" hangingPunct="1">
        <a:spcBef>
          <a:spcPct val="0"/>
        </a:spcBef>
        <a:spcAft>
          <a:spcPct val="0"/>
        </a:spcAft>
        <a:defRPr sz="3970">
          <a:solidFill>
            <a:schemeClr val="tx1"/>
          </a:solidFill>
          <a:latin typeface="Arial" charset="0"/>
        </a:defRPr>
      </a:lvl8pPr>
      <a:lvl9pPr marL="2016801" algn="l" rtl="0" eaLnBrk="1" fontAlgn="base" hangingPunct="1">
        <a:spcBef>
          <a:spcPct val="0"/>
        </a:spcBef>
        <a:spcAft>
          <a:spcPct val="0"/>
        </a:spcAft>
        <a:defRPr sz="3970">
          <a:solidFill>
            <a:schemeClr val="tx1"/>
          </a:solidFill>
          <a:latin typeface="Arial" charset="0"/>
        </a:defRPr>
      </a:lvl9pPr>
    </p:titleStyle>
    <p:bodyStyle>
      <a:lvl1pPr marL="397008" indent="-397008" algn="l" rtl="0" eaLnBrk="1" fontAlgn="base" hangingPunct="1">
        <a:spcBef>
          <a:spcPts val="441"/>
        </a:spcBef>
        <a:spcAft>
          <a:spcPts val="882"/>
        </a:spcAft>
        <a:buClr>
          <a:srgbClr val="C80F0F"/>
        </a:buClr>
        <a:buFont typeface="Arial" pitchFamily="34" charset="0"/>
        <a:buChar char="•"/>
        <a:tabLst>
          <a:tab pos="2415959" algn="l"/>
        </a:tabLst>
        <a:defRPr sz="1985">
          <a:solidFill>
            <a:srgbClr val="6E6452"/>
          </a:solidFill>
          <a:latin typeface="+mn-lt"/>
          <a:ea typeface="+mn-ea"/>
          <a:cs typeface="+mn-cs"/>
        </a:defRPr>
      </a:lvl1pPr>
      <a:lvl2pPr marL="794016" indent="-397008" algn="l" rtl="0" eaLnBrk="1" fontAlgn="base" hangingPunct="1">
        <a:spcBef>
          <a:spcPts val="441"/>
        </a:spcBef>
        <a:spcAft>
          <a:spcPts val="882"/>
        </a:spcAft>
        <a:buClr>
          <a:srgbClr val="6E6452"/>
        </a:buClr>
        <a:buFont typeface="Arial" pitchFamily="34" charset="0"/>
        <a:buChar char="•"/>
        <a:tabLst>
          <a:tab pos="2415959" algn="l"/>
        </a:tabLst>
        <a:defRPr sz="1985">
          <a:solidFill>
            <a:srgbClr val="6E6452"/>
          </a:solidFill>
          <a:latin typeface="+mn-lt"/>
        </a:defRPr>
      </a:lvl2pPr>
      <a:lvl3pPr marL="1191024" indent="-397008" algn="l" rtl="0" eaLnBrk="1" fontAlgn="base" hangingPunct="1">
        <a:spcBef>
          <a:spcPts val="441"/>
        </a:spcBef>
        <a:spcAft>
          <a:spcPts val="882"/>
        </a:spcAft>
        <a:buClr>
          <a:srgbClr val="6E6452"/>
        </a:buClr>
        <a:buFont typeface="Arial" pitchFamily="34" charset="0"/>
        <a:buChar char="•"/>
        <a:tabLst>
          <a:tab pos="2415959" algn="l"/>
        </a:tabLst>
        <a:defRPr sz="1985">
          <a:solidFill>
            <a:srgbClr val="6E6452"/>
          </a:solidFill>
          <a:latin typeface="+mn-lt"/>
        </a:defRPr>
      </a:lvl3pPr>
      <a:lvl4pPr marL="1588032" indent="-397008" algn="l" rtl="0" eaLnBrk="1" fontAlgn="base" hangingPunct="1">
        <a:spcBef>
          <a:spcPts val="441"/>
        </a:spcBef>
        <a:spcAft>
          <a:spcPts val="882"/>
        </a:spcAft>
        <a:buClr>
          <a:srgbClr val="6E6452"/>
        </a:buClr>
        <a:buFont typeface="Arial" pitchFamily="34" charset="0"/>
        <a:buChar char="•"/>
        <a:tabLst>
          <a:tab pos="2415959" algn="l"/>
        </a:tabLst>
        <a:defRPr sz="1985" baseline="0">
          <a:solidFill>
            <a:srgbClr val="6E6452"/>
          </a:solidFill>
          <a:latin typeface="+mn-lt"/>
        </a:defRPr>
      </a:lvl4pPr>
      <a:lvl5pPr marL="1588032" indent="0" algn="l" rtl="0" eaLnBrk="1" fontAlgn="base" hangingPunct="1">
        <a:spcBef>
          <a:spcPts val="441"/>
        </a:spcBef>
        <a:spcAft>
          <a:spcPts val="882"/>
        </a:spcAft>
        <a:buClr>
          <a:srgbClr val="6E6452"/>
        </a:buClr>
        <a:buFont typeface="Arial" pitchFamily="34" charset="0"/>
        <a:buNone/>
        <a:tabLst>
          <a:tab pos="2415959" algn="l"/>
        </a:tabLst>
        <a:defRPr sz="1985" baseline="0">
          <a:solidFill>
            <a:srgbClr val="6E6452"/>
          </a:solidFill>
          <a:latin typeface="+mn-lt"/>
        </a:defRPr>
      </a:lvl5pPr>
      <a:lvl6pPr marL="2382048" indent="-397008" algn="l" rtl="0" eaLnBrk="1" fontAlgn="base" hangingPunct="1">
        <a:spcBef>
          <a:spcPts val="441"/>
        </a:spcBef>
        <a:spcAft>
          <a:spcPts val="882"/>
        </a:spcAft>
        <a:buClr>
          <a:srgbClr val="6E6452"/>
        </a:buClr>
        <a:buFont typeface="Arial" pitchFamily="34" charset="0"/>
        <a:buChar char="•"/>
        <a:tabLst>
          <a:tab pos="2415959" algn="l"/>
        </a:tabLst>
        <a:defRPr sz="1985" baseline="0">
          <a:solidFill>
            <a:srgbClr val="6E6452"/>
          </a:solidFill>
          <a:latin typeface="+mn-lt"/>
        </a:defRPr>
      </a:lvl6pPr>
      <a:lvl7pPr marL="2779056" indent="-397008" algn="l" rtl="0" eaLnBrk="1" fontAlgn="base" hangingPunct="1">
        <a:spcBef>
          <a:spcPts val="441"/>
        </a:spcBef>
        <a:spcAft>
          <a:spcPts val="882"/>
        </a:spcAft>
        <a:buClr>
          <a:srgbClr val="6E6452"/>
        </a:buClr>
        <a:buFont typeface="Arial" pitchFamily="34" charset="0"/>
        <a:buChar char="•"/>
        <a:tabLst>
          <a:tab pos="2415959" algn="l"/>
        </a:tabLst>
        <a:defRPr sz="1985" baseline="0">
          <a:solidFill>
            <a:srgbClr val="6E6452"/>
          </a:solidFill>
          <a:latin typeface="+mn-lt"/>
        </a:defRPr>
      </a:lvl7pPr>
      <a:lvl8pPr marL="3176064" indent="-397008" algn="l" rtl="0" eaLnBrk="1" fontAlgn="base" hangingPunct="1">
        <a:spcBef>
          <a:spcPts val="441"/>
        </a:spcBef>
        <a:spcAft>
          <a:spcPts val="882"/>
        </a:spcAft>
        <a:buClr>
          <a:srgbClr val="6E6452"/>
        </a:buClr>
        <a:buFont typeface="Arial" pitchFamily="34" charset="0"/>
        <a:buChar char="•"/>
        <a:tabLst>
          <a:tab pos="2415959" algn="l"/>
        </a:tabLst>
        <a:defRPr sz="1985" baseline="0">
          <a:solidFill>
            <a:srgbClr val="6E6452"/>
          </a:solidFill>
          <a:latin typeface="+mn-lt"/>
        </a:defRPr>
      </a:lvl8pPr>
      <a:lvl9pPr marL="3573072" indent="-397008" algn="l" rtl="0" eaLnBrk="1" fontAlgn="base" hangingPunct="1">
        <a:spcBef>
          <a:spcPts val="441"/>
        </a:spcBef>
        <a:spcAft>
          <a:spcPts val="882"/>
        </a:spcAft>
        <a:buClr>
          <a:srgbClr val="6E6452"/>
        </a:buClr>
        <a:buFont typeface="Arial" pitchFamily="34" charset="0"/>
        <a:buChar char="•"/>
        <a:tabLst>
          <a:tab pos="2415959" algn="l"/>
        </a:tabLst>
        <a:defRPr sz="1985" baseline="0">
          <a:solidFill>
            <a:srgbClr val="6E6452"/>
          </a:solidFill>
          <a:latin typeface="+mn-lt"/>
        </a:defRPr>
      </a:lvl9pPr>
    </p:bodyStyle>
    <p:otherStyle>
      <a:defPPr>
        <a:defRPr lang="de-DE"/>
      </a:defPPr>
      <a:lvl1pPr marL="0" algn="l" defTabSz="1008400" rtl="0" eaLnBrk="1" latinLnBrk="0" hangingPunct="1">
        <a:defRPr sz="1985" kern="1200">
          <a:solidFill>
            <a:schemeClr val="tx1"/>
          </a:solidFill>
          <a:latin typeface="+mn-lt"/>
          <a:ea typeface="+mn-ea"/>
          <a:cs typeface="+mn-cs"/>
        </a:defRPr>
      </a:lvl1pPr>
      <a:lvl2pPr marL="504200" algn="l" defTabSz="1008400" rtl="0" eaLnBrk="1" latinLnBrk="0" hangingPunct="1">
        <a:defRPr sz="1985" kern="1200">
          <a:solidFill>
            <a:schemeClr val="tx1"/>
          </a:solidFill>
          <a:latin typeface="+mn-lt"/>
          <a:ea typeface="+mn-ea"/>
          <a:cs typeface="+mn-cs"/>
        </a:defRPr>
      </a:lvl2pPr>
      <a:lvl3pPr marL="1008400" algn="l" defTabSz="1008400" rtl="0" eaLnBrk="1" latinLnBrk="0" hangingPunct="1">
        <a:defRPr sz="1985" kern="1200">
          <a:solidFill>
            <a:schemeClr val="tx1"/>
          </a:solidFill>
          <a:latin typeface="+mn-lt"/>
          <a:ea typeface="+mn-ea"/>
          <a:cs typeface="+mn-cs"/>
        </a:defRPr>
      </a:lvl3pPr>
      <a:lvl4pPr marL="1512600" algn="l" defTabSz="1008400" rtl="0" eaLnBrk="1" latinLnBrk="0" hangingPunct="1">
        <a:defRPr sz="1985" kern="1200">
          <a:solidFill>
            <a:schemeClr val="tx1"/>
          </a:solidFill>
          <a:latin typeface="+mn-lt"/>
          <a:ea typeface="+mn-ea"/>
          <a:cs typeface="+mn-cs"/>
        </a:defRPr>
      </a:lvl4pPr>
      <a:lvl5pPr marL="2016801" algn="l" defTabSz="1008400" rtl="0" eaLnBrk="1" latinLnBrk="0" hangingPunct="1">
        <a:defRPr sz="1985" kern="1200">
          <a:solidFill>
            <a:schemeClr val="tx1"/>
          </a:solidFill>
          <a:latin typeface="+mn-lt"/>
          <a:ea typeface="+mn-ea"/>
          <a:cs typeface="+mn-cs"/>
        </a:defRPr>
      </a:lvl5pPr>
      <a:lvl6pPr marL="2521001" algn="l" defTabSz="1008400" rtl="0" eaLnBrk="1" latinLnBrk="0" hangingPunct="1">
        <a:defRPr sz="1985" kern="1200">
          <a:solidFill>
            <a:schemeClr val="tx1"/>
          </a:solidFill>
          <a:latin typeface="+mn-lt"/>
          <a:ea typeface="+mn-ea"/>
          <a:cs typeface="+mn-cs"/>
        </a:defRPr>
      </a:lvl6pPr>
      <a:lvl7pPr marL="3025201" algn="l" defTabSz="1008400" rtl="0" eaLnBrk="1" latinLnBrk="0" hangingPunct="1">
        <a:defRPr sz="1985" kern="1200">
          <a:solidFill>
            <a:schemeClr val="tx1"/>
          </a:solidFill>
          <a:latin typeface="+mn-lt"/>
          <a:ea typeface="+mn-ea"/>
          <a:cs typeface="+mn-cs"/>
        </a:defRPr>
      </a:lvl7pPr>
      <a:lvl8pPr marL="3529401" algn="l" defTabSz="1008400" rtl="0" eaLnBrk="1" latinLnBrk="0" hangingPunct="1">
        <a:defRPr sz="1985" kern="1200">
          <a:solidFill>
            <a:schemeClr val="tx1"/>
          </a:solidFill>
          <a:latin typeface="+mn-lt"/>
          <a:ea typeface="+mn-ea"/>
          <a:cs typeface="+mn-cs"/>
        </a:defRPr>
      </a:lvl8pPr>
      <a:lvl9pPr marL="4033601" algn="l" defTabSz="1008400" rtl="0" eaLnBrk="1" latinLnBrk="0" hangingPunct="1">
        <a:defRPr sz="1985"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432" y="302865"/>
            <a:ext cx="9619774" cy="1260475"/>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534432" y="1764666"/>
            <a:ext cx="9619774" cy="499113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534432" y="7009642"/>
            <a:ext cx="2494016" cy="402652"/>
          </a:xfrm>
          <a:prstGeom prst="rect">
            <a:avLst/>
          </a:prstGeom>
        </p:spPr>
        <p:txBody>
          <a:bodyPr vert="horz" lIns="91440" tIns="45720" rIns="91440" bIns="45720" rtlCol="0" anchor="ctr"/>
          <a:lstStyle>
            <a:lvl1pPr algn="l">
              <a:defRPr sz="1323">
                <a:solidFill>
                  <a:schemeClr val="tx1">
                    <a:tint val="75000"/>
                  </a:schemeClr>
                </a:solidFill>
              </a:defRPr>
            </a:lvl1pPr>
          </a:lstStyle>
          <a:p>
            <a:pPr defTabSz="1008400" fontAlgn="base">
              <a:spcBef>
                <a:spcPct val="0"/>
              </a:spcBef>
              <a:spcAft>
                <a:spcPct val="0"/>
              </a:spcAft>
              <a:defRPr/>
            </a:pPr>
            <a:fld id="{BB86DE55-6203-4F0C-9D24-614CA2B7B20B}" type="datetimeFigureOut">
              <a:rPr lang="en-US" smtClean="0">
                <a:solidFill>
                  <a:prstClr val="black">
                    <a:tint val="75000"/>
                  </a:prstClr>
                </a:solidFill>
                <a:latin typeface="Arial" charset="0"/>
                <a:ea typeface="ＭＳ Ｐゴシック" charset="-128"/>
              </a:rPr>
              <a:pPr defTabSz="1008400" fontAlgn="base">
                <a:spcBef>
                  <a:spcPct val="0"/>
                </a:spcBef>
                <a:spcAft>
                  <a:spcPct val="0"/>
                </a:spcAft>
                <a:defRPr/>
              </a:pPr>
              <a:t>11/2/2016</a:t>
            </a:fld>
            <a:endParaRPr lang="en-US">
              <a:solidFill>
                <a:prstClr val="black">
                  <a:tint val="75000"/>
                </a:prstClr>
              </a:solidFill>
              <a:latin typeface="Arial" charset="0"/>
              <a:ea typeface="ＭＳ Ｐゴシック" charset="-128"/>
            </a:endParaRPr>
          </a:p>
        </p:txBody>
      </p:sp>
      <p:sp>
        <p:nvSpPr>
          <p:cNvPr id="5" name="Footer Placeholder 4"/>
          <p:cNvSpPr>
            <a:spLocks noGrp="1"/>
          </p:cNvSpPr>
          <p:nvPr>
            <p:ph type="ftr" sz="quarter" idx="3"/>
          </p:nvPr>
        </p:nvSpPr>
        <p:spPr>
          <a:xfrm>
            <a:off x="3651952" y="7009642"/>
            <a:ext cx="3384735" cy="402652"/>
          </a:xfrm>
          <a:prstGeom prst="rect">
            <a:avLst/>
          </a:prstGeom>
        </p:spPr>
        <p:txBody>
          <a:bodyPr vert="horz" lIns="91440" tIns="45720" rIns="91440" bIns="45720" rtlCol="0" anchor="ctr"/>
          <a:lstStyle>
            <a:lvl1pPr algn="ctr">
              <a:defRPr sz="1323">
                <a:solidFill>
                  <a:schemeClr val="tx1">
                    <a:tint val="75000"/>
                  </a:schemeClr>
                </a:solidFill>
              </a:defRPr>
            </a:lvl1pPr>
          </a:lstStyle>
          <a:p>
            <a:pPr defTabSz="1008400" fontAlgn="base">
              <a:spcBef>
                <a:spcPct val="0"/>
              </a:spcBef>
              <a:spcAft>
                <a:spcPct val="0"/>
              </a:spcAft>
              <a:defRPr/>
            </a:pPr>
            <a:endParaRPr lang="en-US">
              <a:solidFill>
                <a:prstClr val="black">
                  <a:tint val="75000"/>
                </a:prstClr>
              </a:solidFill>
              <a:latin typeface="Arial" charset="0"/>
              <a:ea typeface="ＭＳ Ｐゴシック" charset="-128"/>
            </a:endParaRPr>
          </a:p>
        </p:txBody>
      </p:sp>
      <p:sp>
        <p:nvSpPr>
          <p:cNvPr id="6" name="Slide Number Placeholder 5"/>
          <p:cNvSpPr>
            <a:spLocks noGrp="1"/>
          </p:cNvSpPr>
          <p:nvPr>
            <p:ph type="sldNum" sz="quarter" idx="4"/>
          </p:nvPr>
        </p:nvSpPr>
        <p:spPr>
          <a:xfrm>
            <a:off x="7660190" y="7009642"/>
            <a:ext cx="2494016" cy="402652"/>
          </a:xfrm>
          <a:prstGeom prst="rect">
            <a:avLst/>
          </a:prstGeom>
        </p:spPr>
        <p:txBody>
          <a:bodyPr vert="horz" lIns="91440" tIns="45720" rIns="91440" bIns="45720" rtlCol="0" anchor="ctr"/>
          <a:lstStyle>
            <a:lvl1pPr algn="r">
              <a:defRPr sz="1323">
                <a:solidFill>
                  <a:schemeClr val="tx1">
                    <a:tint val="75000"/>
                  </a:schemeClr>
                </a:solidFill>
              </a:defRPr>
            </a:lvl1pPr>
          </a:lstStyle>
          <a:p>
            <a:pPr defTabSz="1008400" fontAlgn="base">
              <a:spcBef>
                <a:spcPct val="0"/>
              </a:spcBef>
              <a:spcAft>
                <a:spcPct val="0"/>
              </a:spcAft>
              <a:defRPr/>
            </a:pPr>
            <a:fld id="{0C474DE9-B757-4524-A1DA-8CE03A38EB11}" type="slidenum">
              <a:rPr lang="en-US" smtClean="0">
                <a:solidFill>
                  <a:prstClr val="black">
                    <a:tint val="75000"/>
                  </a:prstClr>
                </a:solidFill>
                <a:latin typeface="Arial" charset="0"/>
                <a:ea typeface="ＭＳ Ｐゴシック" charset="-128"/>
              </a:rPr>
              <a:pPr defTabSz="1008400" fontAlgn="base">
                <a:spcBef>
                  <a:spcPct val="0"/>
                </a:spcBef>
                <a:spcAft>
                  <a:spcPct val="0"/>
                </a:spcAft>
                <a:defRPr/>
              </a:pPr>
              <a:t>‹#›</a:t>
            </a:fld>
            <a:endParaRPr lang="en-US">
              <a:solidFill>
                <a:prstClr val="black">
                  <a:tint val="75000"/>
                </a:prstClr>
              </a:solidFill>
              <a:latin typeface="Arial" charset="0"/>
              <a:ea typeface="ＭＳ Ｐゴシック" charset="-128"/>
            </a:endParaRPr>
          </a:p>
        </p:txBody>
      </p:sp>
    </p:spTree>
    <p:extLst>
      <p:ext uri="{BB962C8B-B14F-4D97-AF65-F5344CB8AC3E}">
        <p14:creationId xmlns:p14="http://schemas.microsoft.com/office/powerpoint/2010/main" val="2697688968"/>
      </p:ext>
    </p:extLst>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Lst>
  <p:txStyles>
    <p:titleStyle>
      <a:lvl1pPr algn="ctr" defTabSz="1008400" rtl="0" eaLnBrk="1" latinLnBrk="0" hangingPunct="1">
        <a:spcBef>
          <a:spcPct val="0"/>
        </a:spcBef>
        <a:buNone/>
        <a:defRPr sz="4852" kern="1200">
          <a:solidFill>
            <a:schemeClr val="tx1"/>
          </a:solidFill>
          <a:latin typeface="+mj-lt"/>
          <a:ea typeface="+mj-ea"/>
          <a:cs typeface="+mj-cs"/>
        </a:defRPr>
      </a:lvl1pPr>
    </p:titleStyle>
    <p:bodyStyle>
      <a:lvl1pPr marL="378150" indent="-378150" algn="l" defTabSz="1008400" rtl="0" eaLnBrk="1" latinLnBrk="0" hangingPunct="1">
        <a:spcBef>
          <a:spcPct val="20000"/>
        </a:spcBef>
        <a:buFont typeface="Arial" pitchFamily="34" charset="0"/>
        <a:buChar char="•"/>
        <a:defRPr sz="3529" kern="1200">
          <a:solidFill>
            <a:schemeClr val="tx1"/>
          </a:solidFill>
          <a:latin typeface="+mn-lt"/>
          <a:ea typeface="+mn-ea"/>
          <a:cs typeface="+mn-cs"/>
        </a:defRPr>
      </a:lvl1pPr>
      <a:lvl2pPr marL="819325" indent="-315125" algn="l" defTabSz="1008400" rtl="0" eaLnBrk="1" latinLnBrk="0" hangingPunct="1">
        <a:spcBef>
          <a:spcPct val="20000"/>
        </a:spcBef>
        <a:buFont typeface="Arial" pitchFamily="34" charset="0"/>
        <a:buChar char="–"/>
        <a:defRPr sz="3088" kern="1200">
          <a:solidFill>
            <a:schemeClr val="tx1"/>
          </a:solidFill>
          <a:latin typeface="+mn-lt"/>
          <a:ea typeface="+mn-ea"/>
          <a:cs typeface="+mn-cs"/>
        </a:defRPr>
      </a:lvl2pPr>
      <a:lvl3pPr marL="1260500" indent="-252100" algn="l" defTabSz="1008400" rtl="0" eaLnBrk="1" latinLnBrk="0" hangingPunct="1">
        <a:spcBef>
          <a:spcPct val="20000"/>
        </a:spcBef>
        <a:buFont typeface="Arial" pitchFamily="34" charset="0"/>
        <a:buChar char="•"/>
        <a:defRPr sz="2647" kern="1200">
          <a:solidFill>
            <a:schemeClr val="tx1"/>
          </a:solidFill>
          <a:latin typeface="+mn-lt"/>
          <a:ea typeface="+mn-ea"/>
          <a:cs typeface="+mn-cs"/>
        </a:defRPr>
      </a:lvl3pPr>
      <a:lvl4pPr marL="1764701" indent="-252100" algn="l" defTabSz="1008400" rtl="0" eaLnBrk="1" latinLnBrk="0" hangingPunct="1">
        <a:spcBef>
          <a:spcPct val="20000"/>
        </a:spcBef>
        <a:buFont typeface="Arial" pitchFamily="34" charset="0"/>
        <a:buChar char="–"/>
        <a:defRPr sz="2206" kern="1200">
          <a:solidFill>
            <a:schemeClr val="tx1"/>
          </a:solidFill>
          <a:latin typeface="+mn-lt"/>
          <a:ea typeface="+mn-ea"/>
          <a:cs typeface="+mn-cs"/>
        </a:defRPr>
      </a:lvl4pPr>
      <a:lvl5pPr marL="2268901" indent="-252100" algn="l" defTabSz="1008400" rtl="0" eaLnBrk="1" latinLnBrk="0" hangingPunct="1">
        <a:spcBef>
          <a:spcPct val="20000"/>
        </a:spcBef>
        <a:buFont typeface="Arial" pitchFamily="34" charset="0"/>
        <a:buChar char="»"/>
        <a:defRPr sz="2206" kern="1200">
          <a:solidFill>
            <a:schemeClr val="tx1"/>
          </a:solidFill>
          <a:latin typeface="+mn-lt"/>
          <a:ea typeface="+mn-ea"/>
          <a:cs typeface="+mn-cs"/>
        </a:defRPr>
      </a:lvl5pPr>
      <a:lvl6pPr marL="2773101" indent="-252100" algn="l" defTabSz="1008400" rtl="0" eaLnBrk="1" latinLnBrk="0" hangingPunct="1">
        <a:spcBef>
          <a:spcPct val="20000"/>
        </a:spcBef>
        <a:buFont typeface="Arial" pitchFamily="34" charset="0"/>
        <a:buChar char="•"/>
        <a:defRPr sz="2206" kern="1200">
          <a:solidFill>
            <a:schemeClr val="tx1"/>
          </a:solidFill>
          <a:latin typeface="+mn-lt"/>
          <a:ea typeface="+mn-ea"/>
          <a:cs typeface="+mn-cs"/>
        </a:defRPr>
      </a:lvl6pPr>
      <a:lvl7pPr marL="3277301" indent="-252100" algn="l" defTabSz="1008400" rtl="0" eaLnBrk="1" latinLnBrk="0" hangingPunct="1">
        <a:spcBef>
          <a:spcPct val="20000"/>
        </a:spcBef>
        <a:buFont typeface="Arial" pitchFamily="34" charset="0"/>
        <a:buChar char="•"/>
        <a:defRPr sz="2206" kern="1200">
          <a:solidFill>
            <a:schemeClr val="tx1"/>
          </a:solidFill>
          <a:latin typeface="+mn-lt"/>
          <a:ea typeface="+mn-ea"/>
          <a:cs typeface="+mn-cs"/>
        </a:defRPr>
      </a:lvl7pPr>
      <a:lvl8pPr marL="3781501" indent="-252100" algn="l" defTabSz="1008400" rtl="0" eaLnBrk="1" latinLnBrk="0" hangingPunct="1">
        <a:spcBef>
          <a:spcPct val="20000"/>
        </a:spcBef>
        <a:buFont typeface="Arial" pitchFamily="34" charset="0"/>
        <a:buChar char="•"/>
        <a:defRPr sz="2206" kern="1200">
          <a:solidFill>
            <a:schemeClr val="tx1"/>
          </a:solidFill>
          <a:latin typeface="+mn-lt"/>
          <a:ea typeface="+mn-ea"/>
          <a:cs typeface="+mn-cs"/>
        </a:defRPr>
      </a:lvl8pPr>
      <a:lvl9pPr marL="4285701" indent="-252100" algn="l" defTabSz="1008400" rtl="0" eaLnBrk="1" latinLnBrk="0" hangingPunct="1">
        <a:spcBef>
          <a:spcPct val="20000"/>
        </a:spcBef>
        <a:buFont typeface="Arial" pitchFamily="34" charset="0"/>
        <a:buChar char="•"/>
        <a:defRPr sz="2206" kern="1200">
          <a:solidFill>
            <a:schemeClr val="tx1"/>
          </a:solidFill>
          <a:latin typeface="+mn-lt"/>
          <a:ea typeface="+mn-ea"/>
          <a:cs typeface="+mn-cs"/>
        </a:defRPr>
      </a:lvl9pPr>
    </p:bodyStyle>
    <p:otherStyle>
      <a:defPPr>
        <a:defRPr lang="en-US"/>
      </a:defPPr>
      <a:lvl1pPr marL="0" algn="l" defTabSz="1008400" rtl="0" eaLnBrk="1" latinLnBrk="0" hangingPunct="1">
        <a:defRPr sz="1985" kern="1200">
          <a:solidFill>
            <a:schemeClr val="tx1"/>
          </a:solidFill>
          <a:latin typeface="+mn-lt"/>
          <a:ea typeface="+mn-ea"/>
          <a:cs typeface="+mn-cs"/>
        </a:defRPr>
      </a:lvl1pPr>
      <a:lvl2pPr marL="504200" algn="l" defTabSz="1008400" rtl="0" eaLnBrk="1" latinLnBrk="0" hangingPunct="1">
        <a:defRPr sz="1985" kern="1200">
          <a:solidFill>
            <a:schemeClr val="tx1"/>
          </a:solidFill>
          <a:latin typeface="+mn-lt"/>
          <a:ea typeface="+mn-ea"/>
          <a:cs typeface="+mn-cs"/>
        </a:defRPr>
      </a:lvl2pPr>
      <a:lvl3pPr marL="1008400" algn="l" defTabSz="1008400" rtl="0" eaLnBrk="1" latinLnBrk="0" hangingPunct="1">
        <a:defRPr sz="1985" kern="1200">
          <a:solidFill>
            <a:schemeClr val="tx1"/>
          </a:solidFill>
          <a:latin typeface="+mn-lt"/>
          <a:ea typeface="+mn-ea"/>
          <a:cs typeface="+mn-cs"/>
        </a:defRPr>
      </a:lvl3pPr>
      <a:lvl4pPr marL="1512600" algn="l" defTabSz="1008400" rtl="0" eaLnBrk="1" latinLnBrk="0" hangingPunct="1">
        <a:defRPr sz="1985" kern="1200">
          <a:solidFill>
            <a:schemeClr val="tx1"/>
          </a:solidFill>
          <a:latin typeface="+mn-lt"/>
          <a:ea typeface="+mn-ea"/>
          <a:cs typeface="+mn-cs"/>
        </a:defRPr>
      </a:lvl4pPr>
      <a:lvl5pPr marL="2016801" algn="l" defTabSz="1008400" rtl="0" eaLnBrk="1" latinLnBrk="0" hangingPunct="1">
        <a:defRPr sz="1985" kern="1200">
          <a:solidFill>
            <a:schemeClr val="tx1"/>
          </a:solidFill>
          <a:latin typeface="+mn-lt"/>
          <a:ea typeface="+mn-ea"/>
          <a:cs typeface="+mn-cs"/>
        </a:defRPr>
      </a:lvl5pPr>
      <a:lvl6pPr marL="2521001" algn="l" defTabSz="1008400" rtl="0" eaLnBrk="1" latinLnBrk="0" hangingPunct="1">
        <a:defRPr sz="1985" kern="1200">
          <a:solidFill>
            <a:schemeClr val="tx1"/>
          </a:solidFill>
          <a:latin typeface="+mn-lt"/>
          <a:ea typeface="+mn-ea"/>
          <a:cs typeface="+mn-cs"/>
        </a:defRPr>
      </a:lvl6pPr>
      <a:lvl7pPr marL="3025201" algn="l" defTabSz="1008400" rtl="0" eaLnBrk="1" latinLnBrk="0" hangingPunct="1">
        <a:defRPr sz="1985" kern="1200">
          <a:solidFill>
            <a:schemeClr val="tx1"/>
          </a:solidFill>
          <a:latin typeface="+mn-lt"/>
          <a:ea typeface="+mn-ea"/>
          <a:cs typeface="+mn-cs"/>
        </a:defRPr>
      </a:lvl7pPr>
      <a:lvl8pPr marL="3529401" algn="l" defTabSz="1008400" rtl="0" eaLnBrk="1" latinLnBrk="0" hangingPunct="1">
        <a:defRPr sz="1985" kern="1200">
          <a:solidFill>
            <a:schemeClr val="tx1"/>
          </a:solidFill>
          <a:latin typeface="+mn-lt"/>
          <a:ea typeface="+mn-ea"/>
          <a:cs typeface="+mn-cs"/>
        </a:defRPr>
      </a:lvl8pPr>
      <a:lvl9pPr marL="4033601" algn="l" defTabSz="1008400" rtl="0" eaLnBrk="1" latinLnBrk="0" hangingPunct="1">
        <a:defRPr sz="1985"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432" y="302865"/>
            <a:ext cx="9619774" cy="1260475"/>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534432" y="1764666"/>
            <a:ext cx="9619774" cy="499113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534432" y="7009642"/>
            <a:ext cx="2494016" cy="402652"/>
          </a:xfrm>
          <a:prstGeom prst="rect">
            <a:avLst/>
          </a:prstGeom>
        </p:spPr>
        <p:txBody>
          <a:bodyPr vert="horz" lIns="91440" tIns="45720" rIns="91440" bIns="45720" rtlCol="0" anchor="ctr"/>
          <a:lstStyle>
            <a:lvl1pPr algn="l">
              <a:defRPr sz="1323">
                <a:solidFill>
                  <a:schemeClr val="tx1">
                    <a:tint val="75000"/>
                  </a:schemeClr>
                </a:solidFill>
              </a:defRPr>
            </a:lvl1pPr>
          </a:lstStyle>
          <a:p>
            <a:pPr defTabSz="1008400"/>
            <a:fld id="{40FA98F7-A420-4458-99FD-A6EA0F529D74}" type="datetimeFigureOut">
              <a:rPr lang="en-US" smtClean="0">
                <a:solidFill>
                  <a:prstClr val="black">
                    <a:tint val="75000"/>
                  </a:prstClr>
                </a:solidFill>
              </a:rPr>
              <a:pPr defTabSz="1008400"/>
              <a:t>11/2/2016</a:t>
            </a:fld>
            <a:endParaRPr lang="en-US">
              <a:solidFill>
                <a:prstClr val="black">
                  <a:tint val="75000"/>
                </a:prstClr>
              </a:solidFill>
            </a:endParaRPr>
          </a:p>
        </p:txBody>
      </p:sp>
      <p:sp>
        <p:nvSpPr>
          <p:cNvPr id="5" name="Footer Placeholder 4"/>
          <p:cNvSpPr>
            <a:spLocks noGrp="1"/>
          </p:cNvSpPr>
          <p:nvPr>
            <p:ph type="ftr" sz="quarter" idx="3"/>
          </p:nvPr>
        </p:nvSpPr>
        <p:spPr>
          <a:xfrm>
            <a:off x="3651952" y="7009642"/>
            <a:ext cx="3384735" cy="402652"/>
          </a:xfrm>
          <a:prstGeom prst="rect">
            <a:avLst/>
          </a:prstGeom>
        </p:spPr>
        <p:txBody>
          <a:bodyPr vert="horz" lIns="91440" tIns="45720" rIns="91440" bIns="45720" rtlCol="0" anchor="ctr"/>
          <a:lstStyle>
            <a:lvl1pPr algn="ctr">
              <a:defRPr sz="1323">
                <a:solidFill>
                  <a:schemeClr val="tx1">
                    <a:tint val="75000"/>
                  </a:schemeClr>
                </a:solidFill>
              </a:defRPr>
            </a:lvl1pPr>
          </a:lstStyle>
          <a:p>
            <a:pPr defTabSz="1008400"/>
            <a:endParaRPr lang="en-US">
              <a:solidFill>
                <a:prstClr val="black">
                  <a:tint val="75000"/>
                </a:prstClr>
              </a:solidFill>
            </a:endParaRPr>
          </a:p>
        </p:txBody>
      </p:sp>
      <p:sp>
        <p:nvSpPr>
          <p:cNvPr id="6" name="Slide Number Placeholder 5"/>
          <p:cNvSpPr>
            <a:spLocks noGrp="1"/>
          </p:cNvSpPr>
          <p:nvPr>
            <p:ph type="sldNum" sz="quarter" idx="4"/>
          </p:nvPr>
        </p:nvSpPr>
        <p:spPr>
          <a:xfrm>
            <a:off x="7660190" y="7009642"/>
            <a:ext cx="2494016" cy="402652"/>
          </a:xfrm>
          <a:prstGeom prst="rect">
            <a:avLst/>
          </a:prstGeom>
        </p:spPr>
        <p:txBody>
          <a:bodyPr vert="horz" lIns="91440" tIns="45720" rIns="91440" bIns="45720" rtlCol="0" anchor="ctr"/>
          <a:lstStyle>
            <a:lvl1pPr algn="r">
              <a:defRPr sz="1323">
                <a:solidFill>
                  <a:schemeClr val="tx1">
                    <a:tint val="75000"/>
                  </a:schemeClr>
                </a:solidFill>
              </a:defRPr>
            </a:lvl1pPr>
          </a:lstStyle>
          <a:p>
            <a:pPr defTabSz="1008400"/>
            <a:fld id="{3800603A-F428-4AD4-AEFE-E300DCE602CB}" type="slidenum">
              <a:rPr lang="en-US" smtClean="0">
                <a:solidFill>
                  <a:prstClr val="black">
                    <a:tint val="75000"/>
                  </a:prstClr>
                </a:solidFill>
              </a:rPr>
              <a:pPr defTabSz="1008400"/>
              <a:t>‹#›</a:t>
            </a:fld>
            <a:endParaRPr lang="en-US">
              <a:solidFill>
                <a:prstClr val="black">
                  <a:tint val="75000"/>
                </a:prstClr>
              </a:solidFill>
            </a:endParaRPr>
          </a:p>
        </p:txBody>
      </p:sp>
    </p:spTree>
    <p:extLst>
      <p:ext uri="{BB962C8B-B14F-4D97-AF65-F5344CB8AC3E}">
        <p14:creationId xmlns:p14="http://schemas.microsoft.com/office/powerpoint/2010/main" val="1469565918"/>
      </p:ext>
    </p:extLst>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Lst>
  <p:txStyles>
    <p:titleStyle>
      <a:lvl1pPr algn="ctr" defTabSz="1008400" rtl="0" eaLnBrk="1" latinLnBrk="0" hangingPunct="1">
        <a:spcBef>
          <a:spcPct val="0"/>
        </a:spcBef>
        <a:buNone/>
        <a:defRPr sz="4852" kern="1200">
          <a:solidFill>
            <a:schemeClr val="tx1"/>
          </a:solidFill>
          <a:latin typeface="+mj-lt"/>
          <a:ea typeface="+mj-ea"/>
          <a:cs typeface="+mj-cs"/>
        </a:defRPr>
      </a:lvl1pPr>
    </p:titleStyle>
    <p:bodyStyle>
      <a:lvl1pPr marL="378150" indent="-378150" algn="l" defTabSz="1008400" rtl="0" eaLnBrk="1" latinLnBrk="0" hangingPunct="1">
        <a:spcBef>
          <a:spcPct val="20000"/>
        </a:spcBef>
        <a:buFont typeface="Arial" pitchFamily="34" charset="0"/>
        <a:buChar char="•"/>
        <a:defRPr sz="3529" kern="1200">
          <a:solidFill>
            <a:schemeClr val="tx1"/>
          </a:solidFill>
          <a:latin typeface="+mn-lt"/>
          <a:ea typeface="+mn-ea"/>
          <a:cs typeface="+mn-cs"/>
        </a:defRPr>
      </a:lvl1pPr>
      <a:lvl2pPr marL="819325" indent="-315125" algn="l" defTabSz="1008400" rtl="0" eaLnBrk="1" latinLnBrk="0" hangingPunct="1">
        <a:spcBef>
          <a:spcPct val="20000"/>
        </a:spcBef>
        <a:buFont typeface="Arial" pitchFamily="34" charset="0"/>
        <a:buChar char="–"/>
        <a:defRPr sz="3088" kern="1200">
          <a:solidFill>
            <a:schemeClr val="tx1"/>
          </a:solidFill>
          <a:latin typeface="+mn-lt"/>
          <a:ea typeface="+mn-ea"/>
          <a:cs typeface="+mn-cs"/>
        </a:defRPr>
      </a:lvl2pPr>
      <a:lvl3pPr marL="1260500" indent="-252100" algn="l" defTabSz="1008400" rtl="0" eaLnBrk="1" latinLnBrk="0" hangingPunct="1">
        <a:spcBef>
          <a:spcPct val="20000"/>
        </a:spcBef>
        <a:buFont typeface="Arial" pitchFamily="34" charset="0"/>
        <a:buChar char="•"/>
        <a:defRPr sz="2647" kern="1200">
          <a:solidFill>
            <a:schemeClr val="tx1"/>
          </a:solidFill>
          <a:latin typeface="+mn-lt"/>
          <a:ea typeface="+mn-ea"/>
          <a:cs typeface="+mn-cs"/>
        </a:defRPr>
      </a:lvl3pPr>
      <a:lvl4pPr marL="1764701" indent="-252100" algn="l" defTabSz="1008400" rtl="0" eaLnBrk="1" latinLnBrk="0" hangingPunct="1">
        <a:spcBef>
          <a:spcPct val="20000"/>
        </a:spcBef>
        <a:buFont typeface="Arial" pitchFamily="34" charset="0"/>
        <a:buChar char="–"/>
        <a:defRPr sz="2206" kern="1200">
          <a:solidFill>
            <a:schemeClr val="tx1"/>
          </a:solidFill>
          <a:latin typeface="+mn-lt"/>
          <a:ea typeface="+mn-ea"/>
          <a:cs typeface="+mn-cs"/>
        </a:defRPr>
      </a:lvl4pPr>
      <a:lvl5pPr marL="2268901" indent="-252100" algn="l" defTabSz="1008400" rtl="0" eaLnBrk="1" latinLnBrk="0" hangingPunct="1">
        <a:spcBef>
          <a:spcPct val="20000"/>
        </a:spcBef>
        <a:buFont typeface="Arial" pitchFamily="34" charset="0"/>
        <a:buChar char="»"/>
        <a:defRPr sz="2206" kern="1200">
          <a:solidFill>
            <a:schemeClr val="tx1"/>
          </a:solidFill>
          <a:latin typeface="+mn-lt"/>
          <a:ea typeface="+mn-ea"/>
          <a:cs typeface="+mn-cs"/>
        </a:defRPr>
      </a:lvl5pPr>
      <a:lvl6pPr marL="2773101" indent="-252100" algn="l" defTabSz="1008400" rtl="0" eaLnBrk="1" latinLnBrk="0" hangingPunct="1">
        <a:spcBef>
          <a:spcPct val="20000"/>
        </a:spcBef>
        <a:buFont typeface="Arial" pitchFamily="34" charset="0"/>
        <a:buChar char="•"/>
        <a:defRPr sz="2206" kern="1200">
          <a:solidFill>
            <a:schemeClr val="tx1"/>
          </a:solidFill>
          <a:latin typeface="+mn-lt"/>
          <a:ea typeface="+mn-ea"/>
          <a:cs typeface="+mn-cs"/>
        </a:defRPr>
      </a:lvl6pPr>
      <a:lvl7pPr marL="3277301" indent="-252100" algn="l" defTabSz="1008400" rtl="0" eaLnBrk="1" latinLnBrk="0" hangingPunct="1">
        <a:spcBef>
          <a:spcPct val="20000"/>
        </a:spcBef>
        <a:buFont typeface="Arial" pitchFamily="34" charset="0"/>
        <a:buChar char="•"/>
        <a:defRPr sz="2206" kern="1200">
          <a:solidFill>
            <a:schemeClr val="tx1"/>
          </a:solidFill>
          <a:latin typeface="+mn-lt"/>
          <a:ea typeface="+mn-ea"/>
          <a:cs typeface="+mn-cs"/>
        </a:defRPr>
      </a:lvl7pPr>
      <a:lvl8pPr marL="3781501" indent="-252100" algn="l" defTabSz="1008400" rtl="0" eaLnBrk="1" latinLnBrk="0" hangingPunct="1">
        <a:spcBef>
          <a:spcPct val="20000"/>
        </a:spcBef>
        <a:buFont typeface="Arial" pitchFamily="34" charset="0"/>
        <a:buChar char="•"/>
        <a:defRPr sz="2206" kern="1200">
          <a:solidFill>
            <a:schemeClr val="tx1"/>
          </a:solidFill>
          <a:latin typeface="+mn-lt"/>
          <a:ea typeface="+mn-ea"/>
          <a:cs typeface="+mn-cs"/>
        </a:defRPr>
      </a:lvl8pPr>
      <a:lvl9pPr marL="4285701" indent="-252100" algn="l" defTabSz="1008400" rtl="0" eaLnBrk="1" latinLnBrk="0" hangingPunct="1">
        <a:spcBef>
          <a:spcPct val="20000"/>
        </a:spcBef>
        <a:buFont typeface="Arial" pitchFamily="34" charset="0"/>
        <a:buChar char="•"/>
        <a:defRPr sz="2206" kern="1200">
          <a:solidFill>
            <a:schemeClr val="tx1"/>
          </a:solidFill>
          <a:latin typeface="+mn-lt"/>
          <a:ea typeface="+mn-ea"/>
          <a:cs typeface="+mn-cs"/>
        </a:defRPr>
      </a:lvl9pPr>
    </p:bodyStyle>
    <p:otherStyle>
      <a:defPPr>
        <a:defRPr lang="en-US"/>
      </a:defPPr>
      <a:lvl1pPr marL="0" algn="l" defTabSz="1008400" rtl="0" eaLnBrk="1" latinLnBrk="0" hangingPunct="1">
        <a:defRPr sz="1985" kern="1200">
          <a:solidFill>
            <a:schemeClr val="tx1"/>
          </a:solidFill>
          <a:latin typeface="+mn-lt"/>
          <a:ea typeface="+mn-ea"/>
          <a:cs typeface="+mn-cs"/>
        </a:defRPr>
      </a:lvl1pPr>
      <a:lvl2pPr marL="504200" algn="l" defTabSz="1008400" rtl="0" eaLnBrk="1" latinLnBrk="0" hangingPunct="1">
        <a:defRPr sz="1985" kern="1200">
          <a:solidFill>
            <a:schemeClr val="tx1"/>
          </a:solidFill>
          <a:latin typeface="+mn-lt"/>
          <a:ea typeface="+mn-ea"/>
          <a:cs typeface="+mn-cs"/>
        </a:defRPr>
      </a:lvl2pPr>
      <a:lvl3pPr marL="1008400" algn="l" defTabSz="1008400" rtl="0" eaLnBrk="1" latinLnBrk="0" hangingPunct="1">
        <a:defRPr sz="1985" kern="1200">
          <a:solidFill>
            <a:schemeClr val="tx1"/>
          </a:solidFill>
          <a:latin typeface="+mn-lt"/>
          <a:ea typeface="+mn-ea"/>
          <a:cs typeface="+mn-cs"/>
        </a:defRPr>
      </a:lvl3pPr>
      <a:lvl4pPr marL="1512600" algn="l" defTabSz="1008400" rtl="0" eaLnBrk="1" latinLnBrk="0" hangingPunct="1">
        <a:defRPr sz="1985" kern="1200">
          <a:solidFill>
            <a:schemeClr val="tx1"/>
          </a:solidFill>
          <a:latin typeface="+mn-lt"/>
          <a:ea typeface="+mn-ea"/>
          <a:cs typeface="+mn-cs"/>
        </a:defRPr>
      </a:lvl4pPr>
      <a:lvl5pPr marL="2016801" algn="l" defTabSz="1008400" rtl="0" eaLnBrk="1" latinLnBrk="0" hangingPunct="1">
        <a:defRPr sz="1985" kern="1200">
          <a:solidFill>
            <a:schemeClr val="tx1"/>
          </a:solidFill>
          <a:latin typeface="+mn-lt"/>
          <a:ea typeface="+mn-ea"/>
          <a:cs typeface="+mn-cs"/>
        </a:defRPr>
      </a:lvl5pPr>
      <a:lvl6pPr marL="2521001" algn="l" defTabSz="1008400" rtl="0" eaLnBrk="1" latinLnBrk="0" hangingPunct="1">
        <a:defRPr sz="1985" kern="1200">
          <a:solidFill>
            <a:schemeClr val="tx1"/>
          </a:solidFill>
          <a:latin typeface="+mn-lt"/>
          <a:ea typeface="+mn-ea"/>
          <a:cs typeface="+mn-cs"/>
        </a:defRPr>
      </a:lvl6pPr>
      <a:lvl7pPr marL="3025201" algn="l" defTabSz="1008400" rtl="0" eaLnBrk="1" latinLnBrk="0" hangingPunct="1">
        <a:defRPr sz="1985" kern="1200">
          <a:solidFill>
            <a:schemeClr val="tx1"/>
          </a:solidFill>
          <a:latin typeface="+mn-lt"/>
          <a:ea typeface="+mn-ea"/>
          <a:cs typeface="+mn-cs"/>
        </a:defRPr>
      </a:lvl7pPr>
      <a:lvl8pPr marL="3529401" algn="l" defTabSz="1008400" rtl="0" eaLnBrk="1" latinLnBrk="0" hangingPunct="1">
        <a:defRPr sz="1985" kern="1200">
          <a:solidFill>
            <a:schemeClr val="tx1"/>
          </a:solidFill>
          <a:latin typeface="+mn-lt"/>
          <a:ea typeface="+mn-ea"/>
          <a:cs typeface="+mn-cs"/>
        </a:defRPr>
      </a:lvl8pPr>
      <a:lvl9pPr marL="4033601" algn="l" defTabSz="1008400" rtl="0" eaLnBrk="1" latinLnBrk="0" hangingPunct="1">
        <a:defRPr sz="1985"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Grafik 6"/>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bwMode="auto">
          <a:xfrm>
            <a:off x="0" y="1996"/>
            <a:ext cx="10688638" cy="1230224"/>
          </a:xfrm>
          <a:prstGeom prst="rect">
            <a:avLst/>
          </a:prstGeom>
          <a:noFill/>
          <a:ln w="9525">
            <a:noFill/>
            <a:miter lim="800000"/>
            <a:headEnd/>
            <a:tailEnd/>
          </a:ln>
        </p:spPr>
      </p:pic>
      <p:sp>
        <p:nvSpPr>
          <p:cNvPr id="75791" name="Rectangle 15"/>
          <p:cNvSpPr>
            <a:spLocks noGrp="1" noChangeArrowheads="1"/>
          </p:cNvSpPr>
          <p:nvPr>
            <p:ph type="title"/>
          </p:nvPr>
        </p:nvSpPr>
        <p:spPr bwMode="auto">
          <a:xfrm>
            <a:off x="799544" y="1635640"/>
            <a:ext cx="9089550" cy="68143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dirty="0" smtClean="0"/>
              <a:t>Click here to add title</a:t>
            </a:r>
          </a:p>
        </p:txBody>
      </p:sp>
      <p:pic>
        <p:nvPicPr>
          <p:cNvPr id="19" name="Grafik 7"/>
          <p:cNvPicPr>
            <a:picLocks noChangeAspect="1"/>
          </p:cNvPicPr>
          <p:nvPr/>
        </p:nvPicPr>
        <p:blipFill>
          <a:blip r:embed="rId12" cstate="email">
            <a:extLst>
              <a:ext uri="{28A0092B-C50C-407E-A947-70E740481C1C}">
                <a14:useLocalDpi xmlns:a14="http://schemas.microsoft.com/office/drawing/2010/main"/>
              </a:ext>
            </a:extLst>
          </a:blip>
          <a:srcRect/>
          <a:stretch>
            <a:fillRect/>
          </a:stretch>
        </p:blipFill>
        <p:spPr bwMode="auto">
          <a:xfrm>
            <a:off x="7736273" y="336127"/>
            <a:ext cx="2462469" cy="968115"/>
          </a:xfrm>
          <a:prstGeom prst="rect">
            <a:avLst/>
          </a:prstGeom>
          <a:noFill/>
          <a:ln w="9525">
            <a:noFill/>
            <a:miter lim="800000"/>
            <a:headEnd/>
            <a:tailEnd/>
          </a:ln>
        </p:spPr>
      </p:pic>
      <p:pic>
        <p:nvPicPr>
          <p:cNvPr id="20" name="Grafik 8"/>
          <p:cNvPicPr>
            <a:picLocks noChangeAspect="1"/>
          </p:cNvPicPr>
          <p:nvPr/>
        </p:nvPicPr>
        <p:blipFill>
          <a:blip r:embed="rId13" cstate="email">
            <a:extLst>
              <a:ext uri="{28A0092B-C50C-407E-A947-70E740481C1C}">
                <a14:useLocalDpi xmlns:a14="http://schemas.microsoft.com/office/drawing/2010/main"/>
              </a:ext>
            </a:extLst>
          </a:blip>
          <a:srcRect/>
          <a:stretch>
            <a:fillRect/>
          </a:stretch>
        </p:blipFill>
        <p:spPr bwMode="auto">
          <a:xfrm>
            <a:off x="0" y="6452932"/>
            <a:ext cx="10688638" cy="814057"/>
          </a:xfrm>
          <a:prstGeom prst="rect">
            <a:avLst/>
          </a:prstGeom>
          <a:noFill/>
          <a:ln w="9525">
            <a:noFill/>
            <a:miter lim="800000"/>
            <a:headEnd/>
            <a:tailEnd/>
          </a:ln>
        </p:spPr>
      </p:pic>
      <p:sp>
        <p:nvSpPr>
          <p:cNvPr id="75792" name="Rectangle 16"/>
          <p:cNvSpPr>
            <a:spLocks noGrp="1" noChangeArrowheads="1"/>
          </p:cNvSpPr>
          <p:nvPr>
            <p:ph type="body" idx="1"/>
          </p:nvPr>
        </p:nvSpPr>
        <p:spPr bwMode="auto">
          <a:xfrm>
            <a:off x="799544" y="2699599"/>
            <a:ext cx="9089550" cy="4208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dirty="0" smtClean="0"/>
              <a:t>First layer</a:t>
            </a:r>
          </a:p>
          <a:p>
            <a:pPr lvl="1"/>
            <a:r>
              <a:rPr lang="en-GB" noProof="0" dirty="0" smtClean="0"/>
              <a:t>Second layer</a:t>
            </a:r>
          </a:p>
          <a:p>
            <a:pPr lvl="2"/>
            <a:r>
              <a:rPr lang="en-GB" noProof="0" dirty="0" smtClean="0"/>
              <a:t>Third layer</a:t>
            </a:r>
          </a:p>
          <a:p>
            <a:pPr lvl="3"/>
            <a:r>
              <a:rPr lang="en-GB" noProof="0" dirty="0" smtClean="0"/>
              <a:t>Fourth layer</a:t>
            </a:r>
          </a:p>
        </p:txBody>
      </p:sp>
      <p:sp>
        <p:nvSpPr>
          <p:cNvPr id="14" name="Text Box 19"/>
          <p:cNvSpPr txBox="1">
            <a:spLocks noChangeArrowheads="1"/>
          </p:cNvSpPr>
          <p:nvPr/>
        </p:nvSpPr>
        <p:spPr bwMode="auto">
          <a:xfrm>
            <a:off x="9005022" y="7257382"/>
            <a:ext cx="1083709" cy="262059"/>
          </a:xfrm>
          <a:prstGeom prst="rect">
            <a:avLst/>
          </a:prstGeom>
          <a:noFill/>
          <a:ln w="9525">
            <a:noFill/>
            <a:miter lim="800000"/>
            <a:headEnd/>
            <a:tailEnd/>
          </a:ln>
          <a:effectLst/>
        </p:spPr>
        <p:txBody>
          <a:bodyPr>
            <a:spAutoFit/>
          </a:bodyPr>
          <a:lstStyle>
            <a:defPPr>
              <a:defRPr lang="de-DE"/>
            </a:defPPr>
            <a:lvl1pPr algn="l" rtl="0" eaLnBrk="0" fontAlgn="base" hangingPunct="0">
              <a:spcBef>
                <a:spcPct val="0"/>
              </a:spcBef>
              <a:spcAft>
                <a:spcPct val="0"/>
              </a:spcAft>
              <a:defRPr sz="2200" b="1" kern="1200">
                <a:solidFill>
                  <a:srgbClr val="999999"/>
                </a:solidFill>
                <a:latin typeface="Arial" charset="0"/>
                <a:ea typeface="+mn-ea"/>
                <a:cs typeface="+mn-cs"/>
              </a:defRPr>
            </a:lvl1pPr>
            <a:lvl2pPr marL="457200" algn="l" rtl="0" eaLnBrk="0" fontAlgn="base" hangingPunct="0">
              <a:spcBef>
                <a:spcPct val="0"/>
              </a:spcBef>
              <a:spcAft>
                <a:spcPct val="0"/>
              </a:spcAft>
              <a:defRPr sz="2200" b="1" kern="1200">
                <a:solidFill>
                  <a:srgbClr val="999999"/>
                </a:solidFill>
                <a:latin typeface="Arial" charset="0"/>
                <a:ea typeface="+mn-ea"/>
                <a:cs typeface="+mn-cs"/>
              </a:defRPr>
            </a:lvl2pPr>
            <a:lvl3pPr marL="914400" algn="l" rtl="0" eaLnBrk="0" fontAlgn="base" hangingPunct="0">
              <a:spcBef>
                <a:spcPct val="0"/>
              </a:spcBef>
              <a:spcAft>
                <a:spcPct val="0"/>
              </a:spcAft>
              <a:defRPr sz="2200" b="1" kern="1200">
                <a:solidFill>
                  <a:srgbClr val="999999"/>
                </a:solidFill>
                <a:latin typeface="Arial" charset="0"/>
                <a:ea typeface="+mn-ea"/>
                <a:cs typeface="+mn-cs"/>
              </a:defRPr>
            </a:lvl3pPr>
            <a:lvl4pPr marL="1371600" algn="l" rtl="0" eaLnBrk="0" fontAlgn="base" hangingPunct="0">
              <a:spcBef>
                <a:spcPct val="0"/>
              </a:spcBef>
              <a:spcAft>
                <a:spcPct val="0"/>
              </a:spcAft>
              <a:defRPr sz="2200" b="1" kern="1200">
                <a:solidFill>
                  <a:srgbClr val="999999"/>
                </a:solidFill>
                <a:latin typeface="Arial" charset="0"/>
                <a:ea typeface="+mn-ea"/>
                <a:cs typeface="+mn-cs"/>
              </a:defRPr>
            </a:lvl4pPr>
            <a:lvl5pPr marL="1828800" algn="l" rtl="0" eaLnBrk="0" fontAlgn="base" hangingPunct="0">
              <a:spcBef>
                <a:spcPct val="0"/>
              </a:spcBef>
              <a:spcAft>
                <a:spcPct val="0"/>
              </a:spcAft>
              <a:defRPr sz="2200" b="1" kern="1200">
                <a:solidFill>
                  <a:srgbClr val="999999"/>
                </a:solidFill>
                <a:latin typeface="Arial" charset="0"/>
                <a:ea typeface="+mn-ea"/>
                <a:cs typeface="+mn-cs"/>
              </a:defRPr>
            </a:lvl5pPr>
            <a:lvl6pPr marL="2286000" algn="l" defTabSz="914400" rtl="0" eaLnBrk="1" latinLnBrk="0" hangingPunct="1">
              <a:defRPr sz="2200" b="1" kern="1200">
                <a:solidFill>
                  <a:srgbClr val="999999"/>
                </a:solidFill>
                <a:latin typeface="Arial" charset="0"/>
                <a:ea typeface="+mn-ea"/>
                <a:cs typeface="+mn-cs"/>
              </a:defRPr>
            </a:lvl6pPr>
            <a:lvl7pPr marL="2743200" algn="l" defTabSz="914400" rtl="0" eaLnBrk="1" latinLnBrk="0" hangingPunct="1">
              <a:defRPr sz="2200" b="1" kern="1200">
                <a:solidFill>
                  <a:srgbClr val="999999"/>
                </a:solidFill>
                <a:latin typeface="Arial" charset="0"/>
                <a:ea typeface="+mn-ea"/>
                <a:cs typeface="+mn-cs"/>
              </a:defRPr>
            </a:lvl7pPr>
            <a:lvl8pPr marL="3200400" algn="l" defTabSz="914400" rtl="0" eaLnBrk="1" latinLnBrk="0" hangingPunct="1">
              <a:defRPr sz="2200" b="1" kern="1200">
                <a:solidFill>
                  <a:srgbClr val="999999"/>
                </a:solidFill>
                <a:latin typeface="Arial" charset="0"/>
                <a:ea typeface="+mn-ea"/>
                <a:cs typeface="+mn-cs"/>
              </a:defRPr>
            </a:lvl8pPr>
            <a:lvl9pPr marL="3657600" algn="l" defTabSz="914400" rtl="0" eaLnBrk="1" latinLnBrk="0" hangingPunct="1">
              <a:defRPr sz="2200" b="1" kern="1200">
                <a:solidFill>
                  <a:srgbClr val="999999"/>
                </a:solidFill>
                <a:latin typeface="Arial" charset="0"/>
                <a:ea typeface="+mn-ea"/>
                <a:cs typeface="+mn-cs"/>
              </a:defRPr>
            </a:lvl9pPr>
          </a:lstStyle>
          <a:p>
            <a:pPr defTabSz="1008400"/>
            <a:r>
              <a:rPr lang="en-GB" sz="1103" b="0" dirty="0" smtClean="0">
                <a:solidFill>
                  <a:srgbClr val="6E6452"/>
                </a:solidFill>
                <a:latin typeface="Arial Narrow" pitchFamily="34" charset="0"/>
              </a:rPr>
              <a:t>Page </a:t>
            </a:r>
            <a:fld id="{327115CA-E6A4-425F-BB4F-A64D48743A27}" type="slidenum">
              <a:rPr lang="en-GB" sz="1103" b="0" smtClean="0">
                <a:solidFill>
                  <a:srgbClr val="6E6452"/>
                </a:solidFill>
                <a:latin typeface="Arial Narrow" pitchFamily="34" charset="0"/>
              </a:rPr>
              <a:pPr defTabSz="1008400"/>
              <a:t>‹#›</a:t>
            </a:fld>
            <a:endParaRPr lang="en-GB" sz="1103" b="0" dirty="0">
              <a:solidFill>
                <a:srgbClr val="6E6452"/>
              </a:solidFill>
              <a:latin typeface="Arial Narrow" pitchFamily="34" charset="0"/>
            </a:endParaRPr>
          </a:p>
        </p:txBody>
      </p:sp>
      <p:sp>
        <p:nvSpPr>
          <p:cNvPr id="15" name="Rectangle 25"/>
          <p:cNvSpPr>
            <a:spLocks noGrp="1" noChangeArrowheads="1"/>
          </p:cNvSpPr>
          <p:nvPr>
            <p:ph type="ftr" sz="quarter" idx="3"/>
          </p:nvPr>
        </p:nvSpPr>
        <p:spPr bwMode="auto">
          <a:xfrm>
            <a:off x="3346367" y="7257382"/>
            <a:ext cx="3995906" cy="26205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lvl1pPr algn="ctr">
              <a:defRPr sz="1103" b="1" spc="77" baseline="0">
                <a:solidFill>
                  <a:srgbClr val="6E6452"/>
                </a:solidFill>
                <a:latin typeface="Arial Narrow" pitchFamily="34" charset="0"/>
              </a:defRPr>
            </a:lvl1pPr>
          </a:lstStyle>
          <a:p>
            <a:pPr defTabSz="1008400"/>
            <a:endParaRPr lang="id-ID"/>
          </a:p>
        </p:txBody>
      </p:sp>
      <p:sp>
        <p:nvSpPr>
          <p:cNvPr id="16" name="Rectangle 17"/>
          <p:cNvSpPr>
            <a:spLocks noGrp="1" noChangeArrowheads="1"/>
          </p:cNvSpPr>
          <p:nvPr>
            <p:ph type="dt" sz="half" idx="2"/>
          </p:nvPr>
        </p:nvSpPr>
        <p:spPr bwMode="auto">
          <a:xfrm>
            <a:off x="793880" y="7257382"/>
            <a:ext cx="1514224" cy="26205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lvl1pPr>
              <a:defRPr sz="1103" b="0">
                <a:solidFill>
                  <a:srgbClr val="6E6452"/>
                </a:solidFill>
                <a:latin typeface="Arial Narrow" pitchFamily="34" charset="0"/>
              </a:defRPr>
            </a:lvl1pPr>
          </a:lstStyle>
          <a:p>
            <a:pPr defTabSz="1008400"/>
            <a:fld id="{A007D64E-CD76-4143-9421-00AAC4FB0ED9}" type="datetimeFigureOut">
              <a:rPr lang="id-ID" smtClean="0"/>
              <a:pPr defTabSz="1008400"/>
              <a:t>02/11/2016</a:t>
            </a:fld>
            <a:endParaRPr lang="id-ID"/>
          </a:p>
        </p:txBody>
      </p:sp>
    </p:spTree>
    <p:extLst>
      <p:ext uri="{BB962C8B-B14F-4D97-AF65-F5344CB8AC3E}">
        <p14:creationId xmlns:p14="http://schemas.microsoft.com/office/powerpoint/2010/main" val="925020859"/>
      </p:ext>
    </p:extLst>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Lst>
  <p:transition/>
  <p:timing>
    <p:tnLst>
      <p:par>
        <p:cTn id="1" dur="indefinite" restart="never" nodeType="tmRoot"/>
      </p:par>
    </p:tnLst>
  </p:timing>
  <p:txStyles>
    <p:titleStyle>
      <a:lvl1pPr algn="l" rtl="0" eaLnBrk="1" fontAlgn="base" hangingPunct="1">
        <a:spcBef>
          <a:spcPct val="0"/>
        </a:spcBef>
        <a:spcAft>
          <a:spcPct val="0"/>
        </a:spcAft>
        <a:defRPr sz="2647">
          <a:solidFill>
            <a:srgbClr val="6E6452"/>
          </a:solidFill>
          <a:latin typeface="+mj-lt"/>
          <a:ea typeface="+mj-ea"/>
          <a:cs typeface="+mj-cs"/>
        </a:defRPr>
      </a:lvl1pPr>
      <a:lvl2pPr algn="l" rtl="0" eaLnBrk="1" fontAlgn="base" hangingPunct="1">
        <a:spcBef>
          <a:spcPct val="0"/>
        </a:spcBef>
        <a:spcAft>
          <a:spcPct val="0"/>
        </a:spcAft>
        <a:defRPr sz="3970">
          <a:solidFill>
            <a:schemeClr val="tx1"/>
          </a:solidFill>
          <a:latin typeface="Arial" charset="0"/>
        </a:defRPr>
      </a:lvl2pPr>
      <a:lvl3pPr algn="l" rtl="0" eaLnBrk="1" fontAlgn="base" hangingPunct="1">
        <a:spcBef>
          <a:spcPct val="0"/>
        </a:spcBef>
        <a:spcAft>
          <a:spcPct val="0"/>
        </a:spcAft>
        <a:defRPr sz="3970">
          <a:solidFill>
            <a:schemeClr val="tx1"/>
          </a:solidFill>
          <a:latin typeface="Arial" charset="0"/>
        </a:defRPr>
      </a:lvl3pPr>
      <a:lvl4pPr algn="l" rtl="0" eaLnBrk="1" fontAlgn="base" hangingPunct="1">
        <a:spcBef>
          <a:spcPct val="0"/>
        </a:spcBef>
        <a:spcAft>
          <a:spcPct val="0"/>
        </a:spcAft>
        <a:defRPr sz="3970">
          <a:solidFill>
            <a:schemeClr val="tx1"/>
          </a:solidFill>
          <a:latin typeface="Arial" charset="0"/>
        </a:defRPr>
      </a:lvl4pPr>
      <a:lvl5pPr algn="l" rtl="0" eaLnBrk="1" fontAlgn="base" hangingPunct="1">
        <a:spcBef>
          <a:spcPct val="0"/>
        </a:spcBef>
        <a:spcAft>
          <a:spcPct val="0"/>
        </a:spcAft>
        <a:defRPr sz="3970">
          <a:solidFill>
            <a:schemeClr val="tx1"/>
          </a:solidFill>
          <a:latin typeface="Arial" charset="0"/>
        </a:defRPr>
      </a:lvl5pPr>
      <a:lvl6pPr marL="504200" algn="l" rtl="0" eaLnBrk="1" fontAlgn="base" hangingPunct="1">
        <a:spcBef>
          <a:spcPct val="0"/>
        </a:spcBef>
        <a:spcAft>
          <a:spcPct val="0"/>
        </a:spcAft>
        <a:defRPr sz="3970">
          <a:solidFill>
            <a:schemeClr val="tx1"/>
          </a:solidFill>
          <a:latin typeface="Arial" charset="0"/>
        </a:defRPr>
      </a:lvl6pPr>
      <a:lvl7pPr marL="1008400" algn="l" rtl="0" eaLnBrk="1" fontAlgn="base" hangingPunct="1">
        <a:spcBef>
          <a:spcPct val="0"/>
        </a:spcBef>
        <a:spcAft>
          <a:spcPct val="0"/>
        </a:spcAft>
        <a:defRPr sz="3970">
          <a:solidFill>
            <a:schemeClr val="tx1"/>
          </a:solidFill>
          <a:latin typeface="Arial" charset="0"/>
        </a:defRPr>
      </a:lvl7pPr>
      <a:lvl8pPr marL="1512600" algn="l" rtl="0" eaLnBrk="1" fontAlgn="base" hangingPunct="1">
        <a:spcBef>
          <a:spcPct val="0"/>
        </a:spcBef>
        <a:spcAft>
          <a:spcPct val="0"/>
        </a:spcAft>
        <a:defRPr sz="3970">
          <a:solidFill>
            <a:schemeClr val="tx1"/>
          </a:solidFill>
          <a:latin typeface="Arial" charset="0"/>
        </a:defRPr>
      </a:lvl8pPr>
      <a:lvl9pPr marL="2016801" algn="l" rtl="0" eaLnBrk="1" fontAlgn="base" hangingPunct="1">
        <a:spcBef>
          <a:spcPct val="0"/>
        </a:spcBef>
        <a:spcAft>
          <a:spcPct val="0"/>
        </a:spcAft>
        <a:defRPr sz="3970">
          <a:solidFill>
            <a:schemeClr val="tx1"/>
          </a:solidFill>
          <a:latin typeface="Arial" charset="0"/>
        </a:defRPr>
      </a:lvl9pPr>
    </p:titleStyle>
    <p:bodyStyle>
      <a:lvl1pPr marL="397008" indent="-397008" algn="l" rtl="0" eaLnBrk="1" fontAlgn="base" hangingPunct="1">
        <a:spcBef>
          <a:spcPts val="441"/>
        </a:spcBef>
        <a:spcAft>
          <a:spcPts val="882"/>
        </a:spcAft>
        <a:buClr>
          <a:srgbClr val="C80F0F"/>
        </a:buClr>
        <a:buFont typeface="Arial" pitchFamily="34" charset="0"/>
        <a:buChar char="•"/>
        <a:tabLst>
          <a:tab pos="2415959" algn="l"/>
        </a:tabLst>
        <a:defRPr sz="1985">
          <a:solidFill>
            <a:srgbClr val="6E6452"/>
          </a:solidFill>
          <a:latin typeface="+mn-lt"/>
          <a:ea typeface="+mn-ea"/>
          <a:cs typeface="+mn-cs"/>
        </a:defRPr>
      </a:lvl1pPr>
      <a:lvl2pPr marL="794016" indent="-397008" algn="l" rtl="0" eaLnBrk="1" fontAlgn="base" hangingPunct="1">
        <a:spcBef>
          <a:spcPts val="441"/>
        </a:spcBef>
        <a:spcAft>
          <a:spcPts val="882"/>
        </a:spcAft>
        <a:buClr>
          <a:srgbClr val="6E6452"/>
        </a:buClr>
        <a:buFont typeface="Arial" pitchFamily="34" charset="0"/>
        <a:buChar char="•"/>
        <a:tabLst>
          <a:tab pos="2415959" algn="l"/>
        </a:tabLst>
        <a:defRPr sz="1985">
          <a:solidFill>
            <a:srgbClr val="6E6452"/>
          </a:solidFill>
          <a:latin typeface="+mn-lt"/>
        </a:defRPr>
      </a:lvl2pPr>
      <a:lvl3pPr marL="1191024" indent="-397008" algn="l" rtl="0" eaLnBrk="1" fontAlgn="base" hangingPunct="1">
        <a:spcBef>
          <a:spcPts val="441"/>
        </a:spcBef>
        <a:spcAft>
          <a:spcPts val="882"/>
        </a:spcAft>
        <a:buClr>
          <a:srgbClr val="6E6452"/>
        </a:buClr>
        <a:buFont typeface="Arial" pitchFamily="34" charset="0"/>
        <a:buChar char="•"/>
        <a:tabLst>
          <a:tab pos="2415959" algn="l"/>
        </a:tabLst>
        <a:defRPr sz="1985">
          <a:solidFill>
            <a:srgbClr val="6E6452"/>
          </a:solidFill>
          <a:latin typeface="+mn-lt"/>
        </a:defRPr>
      </a:lvl3pPr>
      <a:lvl4pPr marL="1588032" indent="-397008" algn="l" rtl="0" eaLnBrk="1" fontAlgn="base" hangingPunct="1">
        <a:spcBef>
          <a:spcPts val="441"/>
        </a:spcBef>
        <a:spcAft>
          <a:spcPts val="882"/>
        </a:spcAft>
        <a:buClr>
          <a:srgbClr val="6E6452"/>
        </a:buClr>
        <a:buFont typeface="Arial" pitchFamily="34" charset="0"/>
        <a:buChar char="•"/>
        <a:tabLst>
          <a:tab pos="2415959" algn="l"/>
        </a:tabLst>
        <a:defRPr sz="1985" baseline="0">
          <a:solidFill>
            <a:srgbClr val="6E6452"/>
          </a:solidFill>
          <a:latin typeface="+mn-lt"/>
        </a:defRPr>
      </a:lvl4pPr>
      <a:lvl5pPr marL="1588032" indent="0" algn="l" rtl="0" eaLnBrk="1" fontAlgn="base" hangingPunct="1">
        <a:spcBef>
          <a:spcPts val="441"/>
        </a:spcBef>
        <a:spcAft>
          <a:spcPts val="882"/>
        </a:spcAft>
        <a:buClr>
          <a:srgbClr val="6E6452"/>
        </a:buClr>
        <a:buFont typeface="Arial" pitchFamily="34" charset="0"/>
        <a:buNone/>
        <a:tabLst>
          <a:tab pos="2415959" algn="l"/>
        </a:tabLst>
        <a:defRPr sz="1985" baseline="0">
          <a:solidFill>
            <a:srgbClr val="6E6452"/>
          </a:solidFill>
          <a:latin typeface="+mn-lt"/>
        </a:defRPr>
      </a:lvl5pPr>
      <a:lvl6pPr marL="2382048" indent="-397008" algn="l" rtl="0" eaLnBrk="1" fontAlgn="base" hangingPunct="1">
        <a:spcBef>
          <a:spcPts val="441"/>
        </a:spcBef>
        <a:spcAft>
          <a:spcPts val="882"/>
        </a:spcAft>
        <a:buClr>
          <a:srgbClr val="6E6452"/>
        </a:buClr>
        <a:buFont typeface="Arial" pitchFamily="34" charset="0"/>
        <a:buChar char="•"/>
        <a:tabLst>
          <a:tab pos="2415959" algn="l"/>
        </a:tabLst>
        <a:defRPr sz="1985" baseline="0">
          <a:solidFill>
            <a:srgbClr val="6E6452"/>
          </a:solidFill>
          <a:latin typeface="+mn-lt"/>
        </a:defRPr>
      </a:lvl6pPr>
      <a:lvl7pPr marL="2779056" indent="-397008" algn="l" rtl="0" eaLnBrk="1" fontAlgn="base" hangingPunct="1">
        <a:spcBef>
          <a:spcPts val="441"/>
        </a:spcBef>
        <a:spcAft>
          <a:spcPts val="882"/>
        </a:spcAft>
        <a:buClr>
          <a:srgbClr val="6E6452"/>
        </a:buClr>
        <a:buFont typeface="Arial" pitchFamily="34" charset="0"/>
        <a:buChar char="•"/>
        <a:tabLst>
          <a:tab pos="2415959" algn="l"/>
        </a:tabLst>
        <a:defRPr sz="1985" baseline="0">
          <a:solidFill>
            <a:srgbClr val="6E6452"/>
          </a:solidFill>
          <a:latin typeface="+mn-lt"/>
        </a:defRPr>
      </a:lvl7pPr>
      <a:lvl8pPr marL="3176064" indent="-397008" algn="l" rtl="0" eaLnBrk="1" fontAlgn="base" hangingPunct="1">
        <a:spcBef>
          <a:spcPts val="441"/>
        </a:spcBef>
        <a:spcAft>
          <a:spcPts val="882"/>
        </a:spcAft>
        <a:buClr>
          <a:srgbClr val="6E6452"/>
        </a:buClr>
        <a:buFont typeface="Arial" pitchFamily="34" charset="0"/>
        <a:buChar char="•"/>
        <a:tabLst>
          <a:tab pos="2415959" algn="l"/>
        </a:tabLst>
        <a:defRPr sz="1985" baseline="0">
          <a:solidFill>
            <a:srgbClr val="6E6452"/>
          </a:solidFill>
          <a:latin typeface="+mn-lt"/>
        </a:defRPr>
      </a:lvl8pPr>
      <a:lvl9pPr marL="3573072" indent="-397008" algn="l" rtl="0" eaLnBrk="1" fontAlgn="base" hangingPunct="1">
        <a:spcBef>
          <a:spcPts val="441"/>
        </a:spcBef>
        <a:spcAft>
          <a:spcPts val="882"/>
        </a:spcAft>
        <a:buClr>
          <a:srgbClr val="6E6452"/>
        </a:buClr>
        <a:buFont typeface="Arial" pitchFamily="34" charset="0"/>
        <a:buChar char="•"/>
        <a:tabLst>
          <a:tab pos="2415959" algn="l"/>
        </a:tabLst>
        <a:defRPr sz="1985" baseline="0">
          <a:solidFill>
            <a:srgbClr val="6E6452"/>
          </a:solidFill>
          <a:latin typeface="+mn-lt"/>
        </a:defRPr>
      </a:lvl9pPr>
    </p:bodyStyle>
    <p:otherStyle>
      <a:defPPr>
        <a:defRPr lang="de-DE"/>
      </a:defPPr>
      <a:lvl1pPr marL="0" algn="l" defTabSz="1008400" rtl="0" eaLnBrk="1" latinLnBrk="0" hangingPunct="1">
        <a:defRPr sz="1985" kern="1200">
          <a:solidFill>
            <a:schemeClr val="tx1"/>
          </a:solidFill>
          <a:latin typeface="+mn-lt"/>
          <a:ea typeface="+mn-ea"/>
          <a:cs typeface="+mn-cs"/>
        </a:defRPr>
      </a:lvl1pPr>
      <a:lvl2pPr marL="504200" algn="l" defTabSz="1008400" rtl="0" eaLnBrk="1" latinLnBrk="0" hangingPunct="1">
        <a:defRPr sz="1985" kern="1200">
          <a:solidFill>
            <a:schemeClr val="tx1"/>
          </a:solidFill>
          <a:latin typeface="+mn-lt"/>
          <a:ea typeface="+mn-ea"/>
          <a:cs typeface="+mn-cs"/>
        </a:defRPr>
      </a:lvl2pPr>
      <a:lvl3pPr marL="1008400" algn="l" defTabSz="1008400" rtl="0" eaLnBrk="1" latinLnBrk="0" hangingPunct="1">
        <a:defRPr sz="1985" kern="1200">
          <a:solidFill>
            <a:schemeClr val="tx1"/>
          </a:solidFill>
          <a:latin typeface="+mn-lt"/>
          <a:ea typeface="+mn-ea"/>
          <a:cs typeface="+mn-cs"/>
        </a:defRPr>
      </a:lvl3pPr>
      <a:lvl4pPr marL="1512600" algn="l" defTabSz="1008400" rtl="0" eaLnBrk="1" latinLnBrk="0" hangingPunct="1">
        <a:defRPr sz="1985" kern="1200">
          <a:solidFill>
            <a:schemeClr val="tx1"/>
          </a:solidFill>
          <a:latin typeface="+mn-lt"/>
          <a:ea typeface="+mn-ea"/>
          <a:cs typeface="+mn-cs"/>
        </a:defRPr>
      </a:lvl4pPr>
      <a:lvl5pPr marL="2016801" algn="l" defTabSz="1008400" rtl="0" eaLnBrk="1" latinLnBrk="0" hangingPunct="1">
        <a:defRPr sz="1985" kern="1200">
          <a:solidFill>
            <a:schemeClr val="tx1"/>
          </a:solidFill>
          <a:latin typeface="+mn-lt"/>
          <a:ea typeface="+mn-ea"/>
          <a:cs typeface="+mn-cs"/>
        </a:defRPr>
      </a:lvl5pPr>
      <a:lvl6pPr marL="2521001" algn="l" defTabSz="1008400" rtl="0" eaLnBrk="1" latinLnBrk="0" hangingPunct="1">
        <a:defRPr sz="1985" kern="1200">
          <a:solidFill>
            <a:schemeClr val="tx1"/>
          </a:solidFill>
          <a:latin typeface="+mn-lt"/>
          <a:ea typeface="+mn-ea"/>
          <a:cs typeface="+mn-cs"/>
        </a:defRPr>
      </a:lvl6pPr>
      <a:lvl7pPr marL="3025201" algn="l" defTabSz="1008400" rtl="0" eaLnBrk="1" latinLnBrk="0" hangingPunct="1">
        <a:defRPr sz="1985" kern="1200">
          <a:solidFill>
            <a:schemeClr val="tx1"/>
          </a:solidFill>
          <a:latin typeface="+mn-lt"/>
          <a:ea typeface="+mn-ea"/>
          <a:cs typeface="+mn-cs"/>
        </a:defRPr>
      </a:lvl7pPr>
      <a:lvl8pPr marL="3529401" algn="l" defTabSz="1008400" rtl="0" eaLnBrk="1" latinLnBrk="0" hangingPunct="1">
        <a:defRPr sz="1985" kern="1200">
          <a:solidFill>
            <a:schemeClr val="tx1"/>
          </a:solidFill>
          <a:latin typeface="+mn-lt"/>
          <a:ea typeface="+mn-ea"/>
          <a:cs typeface="+mn-cs"/>
        </a:defRPr>
      </a:lvl8pPr>
      <a:lvl9pPr marL="4033601" algn="l" defTabSz="1008400" rtl="0" eaLnBrk="1" latinLnBrk="0" hangingPunct="1">
        <a:defRPr sz="198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0.gi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1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image" Target="../media/image34.jpeg"/><Relationship Id="rId7" Type="http://schemas.openxmlformats.org/officeDocument/2006/relationships/image" Target="../media/image38.jpeg"/><Relationship Id="rId2" Type="http://schemas.openxmlformats.org/officeDocument/2006/relationships/notesSlide" Target="../notesSlides/notesSlide13.xml"/><Relationship Id="rId1" Type="http://schemas.openxmlformats.org/officeDocument/2006/relationships/slideLayout" Target="../slideLayouts/slideLayout16.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1.gi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21.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2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25.xml"/><Relationship Id="rId1" Type="http://schemas.openxmlformats.org/officeDocument/2006/relationships/slideLayout" Target="../slideLayouts/slideLayout59.xml"/><Relationship Id="rId5" Type="http://schemas.openxmlformats.org/officeDocument/2006/relationships/image" Target="../media/image54.jpeg"/><Relationship Id="rId4" Type="http://schemas.openxmlformats.org/officeDocument/2006/relationships/image" Target="../media/image53.jpeg"/></Relationships>
</file>

<file path=ppt/slides/_rels/slide2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30.xml"/><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32.xml"/><Relationship Id="rId1" Type="http://schemas.openxmlformats.org/officeDocument/2006/relationships/slideLayout" Target="../slideLayouts/slideLayout17.xml"/><Relationship Id="rId4" Type="http://schemas.openxmlformats.org/officeDocument/2006/relationships/image" Target="../media/image60.jpeg"/></Relationships>
</file>

<file path=ppt/slides/_rels/slide33.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33.xml"/><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36.xml"/><Relationship Id="rId1" Type="http://schemas.openxmlformats.org/officeDocument/2006/relationships/slideLayout" Target="../slideLayouts/slideLayout17.xml"/><Relationship Id="rId4" Type="http://schemas.openxmlformats.org/officeDocument/2006/relationships/image" Target="../media/image62.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8.xml"/><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39.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11.jpeg"/><Relationship Id="rId2" Type="http://schemas.openxmlformats.org/officeDocument/2006/relationships/slideLayout" Target="../slideLayouts/slideLayout20.xml"/><Relationship Id="rId1" Type="http://schemas.openxmlformats.org/officeDocument/2006/relationships/vmlDrawing" Target="../drawings/vmlDrawing1.vml"/><Relationship Id="rId6" Type="http://schemas.openxmlformats.org/officeDocument/2006/relationships/image" Target="../media/image13.jpeg"/><Relationship Id="rId5" Type="http://schemas.openxmlformats.org/officeDocument/2006/relationships/image" Target="../media/image12.emf"/><Relationship Id="rId4" Type="http://schemas.openxmlformats.org/officeDocument/2006/relationships/oleObject" Target="../embeddings/Microsoft_Excel_97-2003_Worksheet1.xls"/></Relationships>
</file>

<file path=ppt/slides/_rels/slide4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40.xml"/><Relationship Id="rId1" Type="http://schemas.openxmlformats.org/officeDocument/2006/relationships/slideLayout" Target="../slideLayouts/slideLayout16.xml"/><Relationship Id="rId5" Type="http://schemas.openxmlformats.org/officeDocument/2006/relationships/image" Target="../media/image68.png"/><Relationship Id="rId4" Type="http://schemas.openxmlformats.org/officeDocument/2006/relationships/image" Target="../media/image67.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42.xml"/><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43.xml"/><Relationship Id="rId1" Type="http://schemas.openxmlformats.org/officeDocument/2006/relationships/slideLayout" Target="../slideLayouts/slideLayout17.xml"/><Relationship Id="rId4" Type="http://schemas.openxmlformats.org/officeDocument/2006/relationships/image" Target="../media/image71.jpeg"/></Relationships>
</file>

<file path=ppt/slides/_rels/slide44.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44.xml"/><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45.xml"/><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46.xml"/><Relationship Id="rId1" Type="http://schemas.openxmlformats.org/officeDocument/2006/relationships/slideLayout" Target="../slideLayouts/slideLayout18.xml"/><Relationship Id="rId4" Type="http://schemas.openxmlformats.org/officeDocument/2006/relationships/image" Target="../media/image75.jpeg"/></Relationships>
</file>

<file path=ppt/slides/_rels/slide47.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47.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48.xml"/><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49.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8" Type="http://schemas.openxmlformats.org/officeDocument/2006/relationships/image" Target="../media/image19.jpeg"/><Relationship Id="rId13" Type="http://schemas.openxmlformats.org/officeDocument/2006/relationships/image" Target="../media/image24.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3.jpeg"/><Relationship Id="rId2" Type="http://schemas.openxmlformats.org/officeDocument/2006/relationships/notesSlide" Target="../notesSlides/notesSlide5.xml"/><Relationship Id="rId1" Type="http://schemas.openxmlformats.org/officeDocument/2006/relationships/slideLayout" Target="../slideLayouts/slideLayout17.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jpeg"/><Relationship Id="rId14" Type="http://schemas.openxmlformats.org/officeDocument/2006/relationships/image" Target="../media/image25.png"/></Relationships>
</file>

<file path=ppt/slides/_rels/slide50.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50.xml"/><Relationship Id="rId1" Type="http://schemas.openxmlformats.org/officeDocument/2006/relationships/slideLayout" Target="../slideLayouts/slideLayout17.xml"/></Relationships>
</file>

<file path=ppt/slides/_rels/slide51.xml.rels><?xml version="1.0" encoding="UTF-8" standalone="yes"?>
<Relationships xmlns="http://schemas.openxmlformats.org/package/2006/relationships"><Relationship Id="rId3" Type="http://schemas.openxmlformats.org/officeDocument/2006/relationships/hyperlink" Target="MHP_Simulator_ver1.exe" TargetMode="External"/><Relationship Id="rId2" Type="http://schemas.openxmlformats.org/officeDocument/2006/relationships/notesSlide" Target="../notesSlides/notesSlide51.xml"/><Relationship Id="rId1" Type="http://schemas.openxmlformats.org/officeDocument/2006/relationships/slideLayout" Target="../slideLayouts/slideLayout14.xml"/><Relationship Id="rId4" Type="http://schemas.openxmlformats.org/officeDocument/2006/relationships/image" Target="../media/image80.png"/></Relationships>
</file>

<file path=ppt/slides/_rels/slide52.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52.xml"/><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hyperlink" Target="Simple%20household%20load%20aggregation.xlsx" TargetMode="External"/><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82.png"/></Relationships>
</file>

<file path=ppt/slides/_rels/slide55.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55.xml"/><Relationship Id="rId1" Type="http://schemas.openxmlformats.org/officeDocument/2006/relationships/slideLayout" Target="../slideLayouts/slideLayout16.xml"/><Relationship Id="rId4" Type="http://schemas.openxmlformats.org/officeDocument/2006/relationships/image" Target="../media/image84.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7.xml"/><Relationship Id="rId1" Type="http://schemas.openxmlformats.org/officeDocument/2006/relationships/vmlDrawing" Target="../drawings/vmlDrawing2.vml"/><Relationship Id="rId5" Type="http://schemas.openxmlformats.org/officeDocument/2006/relationships/image" Target="../media/image85.wmf"/><Relationship Id="rId4" Type="http://schemas.openxmlformats.org/officeDocument/2006/relationships/oleObject" Target="../embeddings/oleObject1.bin"/></Relationships>
</file>

<file path=ppt/slides/_rels/slide57.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57.xml"/><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58.xml"/><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3" Type="http://schemas.openxmlformats.org/officeDocument/2006/relationships/image" Target="../media/image88.emf"/><Relationship Id="rId2" Type="http://schemas.openxmlformats.org/officeDocument/2006/relationships/notesSlide" Target="../notesSlides/notesSlide59.xml"/><Relationship Id="rId1" Type="http://schemas.openxmlformats.org/officeDocument/2006/relationships/slideLayout" Target="../slideLayouts/slideLayout14.xml"/><Relationship Id="rId4" Type="http://schemas.openxmlformats.org/officeDocument/2006/relationships/image" Target="../media/image89.png"/></Relationships>
</file>

<file path=ppt/slides/_rels/slide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3" Type="http://schemas.openxmlformats.org/officeDocument/2006/relationships/image" Target="../media/image90.emf"/><Relationship Id="rId2" Type="http://schemas.openxmlformats.org/officeDocument/2006/relationships/notesSlide" Target="../notesSlides/notesSlide60.xml"/><Relationship Id="rId1" Type="http://schemas.openxmlformats.org/officeDocument/2006/relationships/slideLayout" Target="../slideLayouts/slideLayout14.xml"/><Relationship Id="rId5" Type="http://schemas.openxmlformats.org/officeDocument/2006/relationships/image" Target="../media/image92.png"/><Relationship Id="rId4" Type="http://schemas.openxmlformats.org/officeDocument/2006/relationships/image" Target="../media/image91.wmf"/></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62.xml"/><Relationship Id="rId1" Type="http://schemas.openxmlformats.org/officeDocument/2006/relationships/slideLayout" Target="../slideLayouts/slideLayout59.xml"/><Relationship Id="rId5" Type="http://schemas.openxmlformats.org/officeDocument/2006/relationships/image" Target="../media/image95.jpeg"/><Relationship Id="rId4" Type="http://schemas.openxmlformats.org/officeDocument/2006/relationships/image" Target="../media/image94.jpeg"/></Relationships>
</file>

<file path=ppt/slides/_rels/slide63.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63.xml"/><Relationship Id="rId1" Type="http://schemas.openxmlformats.org/officeDocument/2006/relationships/slideLayout" Target="../slideLayouts/slideLayout43.xml"/><Relationship Id="rId4" Type="http://schemas.openxmlformats.org/officeDocument/2006/relationships/image" Target="../media/image97.png"/></Relationships>
</file>

<file path=ppt/slides/_rels/slide64.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64.xml"/><Relationship Id="rId1" Type="http://schemas.openxmlformats.org/officeDocument/2006/relationships/slideLayout" Target="../slideLayouts/slideLayout54.xml"/><Relationship Id="rId4" Type="http://schemas.openxmlformats.org/officeDocument/2006/relationships/image" Target="../media/image99.jpeg"/></Relationships>
</file>

<file path=ppt/slides/_rels/slide65.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65.xml"/><Relationship Id="rId1" Type="http://schemas.openxmlformats.org/officeDocument/2006/relationships/slideLayout" Target="../slideLayouts/slideLayout43.xml"/><Relationship Id="rId4" Type="http://schemas.openxmlformats.org/officeDocument/2006/relationships/image" Target="../media/image101.jpeg"/></Relationships>
</file>

<file path=ppt/slides/_rels/slide66.xml.rels><?xml version="1.0" encoding="UTF-8" standalone="yes"?>
<Relationships xmlns="http://schemas.openxmlformats.org/package/2006/relationships"><Relationship Id="rId8" Type="http://schemas.openxmlformats.org/officeDocument/2006/relationships/image" Target="../media/image107.jpeg"/><Relationship Id="rId3" Type="http://schemas.openxmlformats.org/officeDocument/2006/relationships/notesSlide" Target="../notesSlides/notesSlide66.xml"/><Relationship Id="rId7" Type="http://schemas.openxmlformats.org/officeDocument/2006/relationships/image" Target="../media/image106.jpeg"/><Relationship Id="rId2" Type="http://schemas.openxmlformats.org/officeDocument/2006/relationships/slideLayout" Target="../slideLayouts/slideLayout48.xml"/><Relationship Id="rId1" Type="http://schemas.openxmlformats.org/officeDocument/2006/relationships/vmlDrawing" Target="../drawings/vmlDrawing3.vml"/><Relationship Id="rId6" Type="http://schemas.openxmlformats.org/officeDocument/2006/relationships/image" Target="../media/image105.jpeg"/><Relationship Id="rId5" Type="http://schemas.openxmlformats.org/officeDocument/2006/relationships/image" Target="../media/image104.jpeg"/><Relationship Id="rId10" Type="http://schemas.openxmlformats.org/officeDocument/2006/relationships/image" Target="../media/image102.emf"/><Relationship Id="rId4" Type="http://schemas.openxmlformats.org/officeDocument/2006/relationships/image" Target="../media/image103.jpeg"/><Relationship Id="rId9" Type="http://schemas.openxmlformats.org/officeDocument/2006/relationships/oleObject" Target="../embeddings/oleObject2.bin"/></Relationships>
</file>

<file path=ppt/slides/_rels/slide67.xml.rels><?xml version="1.0" encoding="UTF-8" standalone="yes"?>
<Relationships xmlns="http://schemas.openxmlformats.org/package/2006/relationships"><Relationship Id="rId8" Type="http://schemas.openxmlformats.org/officeDocument/2006/relationships/image" Target="../media/image113.png"/><Relationship Id="rId3" Type="http://schemas.openxmlformats.org/officeDocument/2006/relationships/image" Target="../media/image108.jpeg"/><Relationship Id="rId7" Type="http://schemas.openxmlformats.org/officeDocument/2006/relationships/image" Target="../media/image112.png"/><Relationship Id="rId2" Type="http://schemas.openxmlformats.org/officeDocument/2006/relationships/notesSlide" Target="../notesSlides/notesSlide67.xml"/><Relationship Id="rId1" Type="http://schemas.openxmlformats.org/officeDocument/2006/relationships/slideLayout" Target="../slideLayouts/slideLayout48.xml"/><Relationship Id="rId6" Type="http://schemas.openxmlformats.org/officeDocument/2006/relationships/image" Target="../media/image111.png"/><Relationship Id="rId5" Type="http://schemas.openxmlformats.org/officeDocument/2006/relationships/image" Target="../media/image110.png"/><Relationship Id="rId4" Type="http://schemas.openxmlformats.org/officeDocument/2006/relationships/image" Target="../media/image109.jpe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69.xml"/><Relationship Id="rId1" Type="http://schemas.openxmlformats.org/officeDocument/2006/relationships/slideLayout" Target="../slideLayouts/slideLayout2.xml"/><Relationship Id="rId6" Type="http://schemas.openxmlformats.org/officeDocument/2006/relationships/image" Target="../media/image117.emf"/><Relationship Id="rId5" Type="http://schemas.openxmlformats.org/officeDocument/2006/relationships/image" Target="../media/image116.png"/><Relationship Id="rId4" Type="http://schemas.openxmlformats.org/officeDocument/2006/relationships/image" Target="../media/image11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70.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70.xml"/><Relationship Id="rId1" Type="http://schemas.openxmlformats.org/officeDocument/2006/relationships/slideLayout" Target="../slideLayouts/slideLayout2.xml"/><Relationship Id="rId4" Type="http://schemas.openxmlformats.org/officeDocument/2006/relationships/image" Target="../media/image119.png"/></Relationships>
</file>

<file path=ppt/slides/_rels/slide71.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71.xml"/><Relationship Id="rId1" Type="http://schemas.openxmlformats.org/officeDocument/2006/relationships/slideLayout" Target="../slideLayouts/slideLayout2.xml"/><Relationship Id="rId4" Type="http://schemas.openxmlformats.org/officeDocument/2006/relationships/image" Target="../media/image119.png"/></Relationships>
</file>

<file path=ppt/slides/_rels/slide72.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72.xml"/><Relationship Id="rId1" Type="http://schemas.openxmlformats.org/officeDocument/2006/relationships/slideLayout" Target="../slideLayouts/slideLayout2.xml"/><Relationship Id="rId5" Type="http://schemas.openxmlformats.org/officeDocument/2006/relationships/image" Target="../media/image120.png"/><Relationship Id="rId4" Type="http://schemas.openxmlformats.org/officeDocument/2006/relationships/image" Target="../media/image119.png"/></Relationships>
</file>

<file path=ppt/slides/_rels/slide73.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notesSlide" Target="../notesSlides/notesSlide76.xml"/><Relationship Id="rId1" Type="http://schemas.openxmlformats.org/officeDocument/2006/relationships/slideLayout" Target="../slideLayouts/slideLayout17.xml"/><Relationship Id="rId5" Type="http://schemas.openxmlformats.org/officeDocument/2006/relationships/image" Target="../media/image125.jpeg"/><Relationship Id="rId4" Type="http://schemas.openxmlformats.org/officeDocument/2006/relationships/image" Target="../media/image124.jpeg"/></Relationships>
</file>

<file path=ppt/slides/_rels/slide77.xml.rels><?xml version="1.0" encoding="UTF-8" standalone="yes"?>
<Relationships xmlns="http://schemas.openxmlformats.org/package/2006/relationships"><Relationship Id="rId3" Type="http://schemas.openxmlformats.org/officeDocument/2006/relationships/image" Target="../media/image126.emf"/><Relationship Id="rId2" Type="http://schemas.openxmlformats.org/officeDocument/2006/relationships/notesSlide" Target="../notesSlides/notesSlide77.xml"/><Relationship Id="rId1" Type="http://schemas.openxmlformats.org/officeDocument/2006/relationships/slideLayout" Target="../slideLayouts/slideLayout16.xml"/><Relationship Id="rId4" Type="http://schemas.openxmlformats.org/officeDocument/2006/relationships/image" Target="../media/image127.png"/></Relationships>
</file>

<file path=ppt/slides/_rels/slide78.xml.rels><?xml version="1.0" encoding="UTF-8" standalone="yes"?>
<Relationships xmlns="http://schemas.openxmlformats.org/package/2006/relationships"><Relationship Id="rId3" Type="http://schemas.openxmlformats.org/officeDocument/2006/relationships/image" Target="../media/image128.emf"/><Relationship Id="rId2" Type="http://schemas.openxmlformats.org/officeDocument/2006/relationships/notesSlide" Target="../notesSlides/notesSlide78.xml"/><Relationship Id="rId1" Type="http://schemas.openxmlformats.org/officeDocument/2006/relationships/slideLayout" Target="../slideLayouts/slideLayout16.xml"/><Relationship Id="rId4" Type="http://schemas.openxmlformats.org/officeDocument/2006/relationships/image" Target="../media/image127.png"/></Relationships>
</file>

<file path=ppt/slides/_rels/slide79.xml.rels><?xml version="1.0" encoding="UTF-8" standalone="yes"?>
<Relationships xmlns="http://schemas.openxmlformats.org/package/2006/relationships"><Relationship Id="rId3" Type="http://schemas.openxmlformats.org/officeDocument/2006/relationships/image" Target="../media/image129.emf"/><Relationship Id="rId2" Type="http://schemas.openxmlformats.org/officeDocument/2006/relationships/notesSlide" Target="../notesSlides/notesSlide79.xml"/><Relationship Id="rId1" Type="http://schemas.openxmlformats.org/officeDocument/2006/relationships/slideLayout" Target="../slideLayouts/slideLayout16.xml"/><Relationship Id="rId4" Type="http://schemas.openxmlformats.org/officeDocument/2006/relationships/image" Target="../media/image127.png"/></Relationships>
</file>

<file path=ppt/slides/_rels/slide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8.gif"/></Relationships>
</file>

<file path=ppt/slides/_rels/slide80.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80.xml"/><Relationship Id="rId1" Type="http://schemas.openxmlformats.org/officeDocument/2006/relationships/slideLayout" Target="../slideLayouts/slideLayout16.xml"/><Relationship Id="rId4" Type="http://schemas.openxmlformats.org/officeDocument/2006/relationships/image" Target="../media/image127.png"/></Relationships>
</file>

<file path=ppt/slides/_rels/slide81.xml.rels><?xml version="1.0" encoding="UTF-8" standalone="yes"?>
<Relationships xmlns="http://schemas.openxmlformats.org/package/2006/relationships"><Relationship Id="rId3" Type="http://schemas.openxmlformats.org/officeDocument/2006/relationships/image" Target="../media/image131.emf"/><Relationship Id="rId2" Type="http://schemas.openxmlformats.org/officeDocument/2006/relationships/notesSlide" Target="../notesSlides/notesSlide81.xml"/><Relationship Id="rId1" Type="http://schemas.openxmlformats.org/officeDocument/2006/relationships/slideLayout" Target="../slideLayouts/slideLayout16.xml"/><Relationship Id="rId4" Type="http://schemas.openxmlformats.org/officeDocument/2006/relationships/image" Target="../media/image127.png"/></Relationships>
</file>

<file path=ppt/slides/_rels/slide82.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82.xml"/><Relationship Id="rId1" Type="http://schemas.openxmlformats.org/officeDocument/2006/relationships/slideLayout" Target="../slideLayouts/slideLayout16.xml"/><Relationship Id="rId4" Type="http://schemas.openxmlformats.org/officeDocument/2006/relationships/image" Target="../media/image127.png"/></Relationships>
</file>

<file path=ppt/slides/_rels/slide83.xml.rels><?xml version="1.0" encoding="UTF-8" standalone="yes"?>
<Relationships xmlns="http://schemas.openxmlformats.org/package/2006/relationships"><Relationship Id="rId3" Type="http://schemas.openxmlformats.org/officeDocument/2006/relationships/image" Target="../media/image133.emf"/><Relationship Id="rId2" Type="http://schemas.openxmlformats.org/officeDocument/2006/relationships/notesSlide" Target="../notesSlides/notesSlide83.xml"/><Relationship Id="rId1" Type="http://schemas.openxmlformats.org/officeDocument/2006/relationships/slideLayout" Target="../slideLayouts/slideLayout16.xml"/><Relationship Id="rId4" Type="http://schemas.openxmlformats.org/officeDocument/2006/relationships/image" Target="../media/image127.png"/></Relationships>
</file>

<file path=ppt/slides/_rels/slide84.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84.xml"/><Relationship Id="rId1" Type="http://schemas.openxmlformats.org/officeDocument/2006/relationships/slideLayout" Target="../slideLayouts/slideLayout16.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70.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65.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65.xml"/></Relationships>
</file>

<file path=ppt/slides/_rels/slide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65.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65.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65.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65.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65.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111-1114_IMG"/>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302419" y="1"/>
            <a:ext cx="10083800" cy="5964702"/>
          </a:xfrm>
          <a:prstGeom prst="rect">
            <a:avLst/>
          </a:prstGeom>
          <a:noFill/>
          <a:ln w="9525">
            <a:noFill/>
            <a:miter lim="800000"/>
            <a:headEnd/>
            <a:tailEnd/>
          </a:ln>
        </p:spPr>
      </p:pic>
      <p:sp>
        <p:nvSpPr>
          <p:cNvPr id="5" name="Subtitle 4"/>
          <p:cNvSpPr>
            <a:spLocks noGrp="1"/>
          </p:cNvSpPr>
          <p:nvPr>
            <p:ph type="subTitle" idx="1"/>
          </p:nvPr>
        </p:nvSpPr>
        <p:spPr>
          <a:xfrm>
            <a:off x="476208" y="3438176"/>
            <a:ext cx="3714211" cy="893981"/>
          </a:xfrm>
        </p:spPr>
        <p:txBody>
          <a:bodyPr>
            <a:normAutofit fontScale="92500" lnSpcReduction="20000"/>
          </a:bodyPr>
          <a:lstStyle/>
          <a:p>
            <a:r>
              <a:rPr lang="en-US" dirty="0" err="1" smtClean="0"/>
              <a:t>Microhydro</a:t>
            </a:r>
            <a:r>
              <a:rPr lang="en-US" dirty="0" smtClean="0"/>
              <a:t> training – Day 2</a:t>
            </a:r>
          </a:p>
          <a:p>
            <a:r>
              <a:rPr lang="en-US" dirty="0" smtClean="0"/>
              <a:t>Mechanical, Electrical, Project proposal</a:t>
            </a:r>
          </a:p>
        </p:txBody>
      </p:sp>
      <p:sp>
        <p:nvSpPr>
          <p:cNvPr id="4" name="Title 3"/>
          <p:cNvSpPr>
            <a:spLocks noGrp="1"/>
          </p:cNvSpPr>
          <p:nvPr>
            <p:ph type="ctrTitle"/>
          </p:nvPr>
        </p:nvSpPr>
        <p:spPr>
          <a:xfrm>
            <a:off x="476208" y="762083"/>
            <a:ext cx="3714211" cy="2673676"/>
          </a:xfrm>
        </p:spPr>
        <p:txBody>
          <a:bodyPr/>
          <a:lstStyle/>
          <a:p>
            <a:r>
              <a:rPr lang="en-US" dirty="0" smtClean="0"/>
              <a:t>Myanmar Off-Grid Renewable Energy Demonstration Project </a:t>
            </a:r>
            <a:br>
              <a:rPr lang="en-US" dirty="0" smtClean="0"/>
            </a:br>
            <a:r>
              <a:rPr lang="en-US" dirty="0" smtClean="0"/>
              <a:t>(ADB TA 8657 MYA)</a:t>
            </a:r>
            <a:endParaRPr lang="en-US" dirty="0"/>
          </a:p>
        </p:txBody>
      </p:sp>
      <p:sp>
        <p:nvSpPr>
          <p:cNvPr id="7" name="Text Placeholder 6"/>
          <p:cNvSpPr>
            <a:spLocks noGrp="1"/>
          </p:cNvSpPr>
          <p:nvPr>
            <p:ph type="body" sz="quarter" idx="19"/>
          </p:nvPr>
        </p:nvSpPr>
        <p:spPr>
          <a:xfrm>
            <a:off x="7543800" y="6271744"/>
            <a:ext cx="2744209" cy="1043455"/>
          </a:xfrm>
        </p:spPr>
        <p:txBody>
          <a:bodyPr>
            <a:noAutofit/>
          </a:bodyPr>
          <a:lstStyle/>
          <a:p>
            <a:r>
              <a:rPr lang="en-US" sz="1600" dirty="0" smtClean="0"/>
              <a:t>1 – 4 Nov, 2016</a:t>
            </a:r>
          </a:p>
          <a:p>
            <a:r>
              <a:rPr lang="en-US" sz="1600" dirty="0" smtClean="0"/>
              <a:t>Taunggyi, Shan State, Myanmar</a:t>
            </a:r>
            <a:endParaRPr lang="en-US" sz="1600" dirty="0"/>
          </a:p>
        </p:txBody>
      </p:sp>
      <p:pic>
        <p:nvPicPr>
          <p:cNvPr id="6" name="Picture 5" descr="_Pic1"/>
          <p:cNvPicPr/>
          <p:nvPr/>
        </p:nvPicPr>
        <p:blipFill>
          <a:blip r:embed="rId4" cstate="screen">
            <a:extLst>
              <a:ext uri="{28A0092B-C50C-407E-A947-70E740481C1C}">
                <a14:useLocalDpi xmlns:a14="http://schemas.microsoft.com/office/drawing/2010/main" val="0"/>
              </a:ext>
            </a:extLst>
          </a:blip>
          <a:srcRect/>
          <a:stretch>
            <a:fillRect/>
          </a:stretch>
        </p:blipFill>
        <p:spPr bwMode="auto">
          <a:xfrm>
            <a:off x="5035709" y="6371581"/>
            <a:ext cx="617220" cy="628015"/>
          </a:xfrm>
          <a:prstGeom prst="rect">
            <a:avLst/>
          </a:prstGeom>
          <a:noFill/>
          <a:ln w="9525">
            <a:noFill/>
            <a:miter lim="800000"/>
            <a:headEnd/>
            <a:tailEnd/>
          </a:ln>
        </p:spPr>
      </p:pic>
    </p:spTree>
    <p:extLst>
      <p:ext uri="{BB962C8B-B14F-4D97-AF65-F5344CB8AC3E}">
        <p14:creationId xmlns:p14="http://schemas.microsoft.com/office/powerpoint/2010/main" val="4147555540"/>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smtClean="0"/>
              <a:t>Turgo</a:t>
            </a:r>
            <a:endParaRPr lang="en-US" dirty="0"/>
          </a:p>
        </p:txBody>
      </p:sp>
      <p:sp>
        <p:nvSpPr>
          <p:cNvPr id="4" name="Footer Placeholder 3"/>
          <p:cNvSpPr>
            <a:spLocks noGrp="1"/>
          </p:cNvSpPr>
          <p:nvPr>
            <p:ph type="ftr" sz="quarter" idx="3"/>
          </p:nvPr>
        </p:nvSpPr>
        <p:spPr/>
        <p:txBody>
          <a:bodyPr/>
          <a:lstStyle/>
          <a:p>
            <a:endParaRPr lang="en-US" dirty="0"/>
          </a:p>
        </p:txBody>
      </p:sp>
      <p:pic>
        <p:nvPicPr>
          <p:cNvPr id="20482" name="Picture 2" descr="turgo.gif (202×2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4640" y="1755138"/>
            <a:ext cx="5482046" cy="58077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474921"/>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smtClean="0"/>
              <a:t>Turgo</a:t>
            </a:r>
            <a:endParaRPr lang="en-US" dirty="0"/>
          </a:p>
        </p:txBody>
      </p:sp>
      <p:sp>
        <p:nvSpPr>
          <p:cNvPr id="4" name="Footer Placeholder 3"/>
          <p:cNvSpPr>
            <a:spLocks noGrp="1"/>
          </p:cNvSpPr>
          <p:nvPr>
            <p:ph type="ftr" sz="quarter" idx="3"/>
          </p:nvPr>
        </p:nvSpPr>
        <p:spPr/>
        <p:txBody>
          <a:bodyPr/>
          <a:lstStyle/>
          <a:p>
            <a:endParaRPr lang="en-US" dirty="0"/>
          </a:p>
        </p:txBody>
      </p:sp>
      <p:pic>
        <p:nvPicPr>
          <p:cNvPr id="5" name="Picture 4"/>
          <p:cNvPicPr>
            <a:picLocks noChangeAspect="1"/>
          </p:cNvPicPr>
          <p:nvPr/>
        </p:nvPicPr>
        <p:blipFill rotWithShape="1">
          <a:blip r:embed="rId3"/>
          <a:srcRect t="3542" r="52427"/>
          <a:stretch/>
        </p:blipFill>
        <p:spPr>
          <a:xfrm>
            <a:off x="6154056" y="2341562"/>
            <a:ext cx="4243722" cy="4668838"/>
          </a:xfrm>
          <a:prstGeom prst="rect">
            <a:avLst/>
          </a:prstGeom>
        </p:spPr>
      </p:pic>
      <p:pic>
        <p:nvPicPr>
          <p:cNvPr id="22530" name="Picture 2" descr="Image result for chinese tur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151611"/>
            <a:ext cx="5847080" cy="43853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0667466"/>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smtClean="0"/>
              <a:t>Turgo</a:t>
            </a:r>
            <a:endParaRPr lang="en-US" dirty="0"/>
          </a:p>
        </p:txBody>
      </p:sp>
      <p:sp>
        <p:nvSpPr>
          <p:cNvPr id="4" name="Footer Placeholder 3"/>
          <p:cNvSpPr>
            <a:spLocks noGrp="1"/>
          </p:cNvSpPr>
          <p:nvPr>
            <p:ph type="ftr" sz="quarter" idx="3"/>
          </p:nvPr>
        </p:nvSpPr>
        <p:spPr/>
        <p:txBody>
          <a:bodyPr/>
          <a:lstStyle/>
          <a:p>
            <a:endParaRPr lang="en-US" dirty="0"/>
          </a:p>
        </p:txBody>
      </p:sp>
      <p:pic>
        <p:nvPicPr>
          <p:cNvPr id="2" name="Picture 1"/>
          <p:cNvPicPr>
            <a:picLocks noChangeAspect="1"/>
          </p:cNvPicPr>
          <p:nvPr/>
        </p:nvPicPr>
        <p:blipFill>
          <a:blip r:embed="rId3"/>
          <a:stretch>
            <a:fillRect/>
          </a:stretch>
        </p:blipFill>
        <p:spPr>
          <a:xfrm>
            <a:off x="1371600" y="1665685"/>
            <a:ext cx="8341678" cy="5897165"/>
          </a:xfrm>
          <a:prstGeom prst="rect">
            <a:avLst/>
          </a:prstGeom>
        </p:spPr>
      </p:pic>
    </p:spTree>
    <p:extLst>
      <p:ext uri="{BB962C8B-B14F-4D97-AF65-F5344CB8AC3E}">
        <p14:creationId xmlns:p14="http://schemas.microsoft.com/office/powerpoint/2010/main" val="3401964154"/>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7752" name="Picture 8" descr="T14-300-agus-014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741720" y="3991504"/>
            <a:ext cx="4231344" cy="3173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753" name="Picture 9" descr="T14-300-agus-0125"/>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741719" y="3982752"/>
            <a:ext cx="4236597" cy="3175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6" name="Rectangle 2"/>
          <p:cNvSpPr>
            <a:spLocks noGrp="1" noChangeArrowheads="1"/>
          </p:cNvSpPr>
          <p:nvPr>
            <p:ph type="title"/>
          </p:nvPr>
        </p:nvSpPr>
        <p:spPr>
          <a:xfrm>
            <a:off x="512498" y="1197453"/>
            <a:ext cx="9318762" cy="476179"/>
          </a:xfrm>
        </p:spPr>
        <p:txBody>
          <a:bodyPr/>
          <a:lstStyle/>
          <a:p>
            <a:pPr>
              <a:defRPr/>
            </a:pPr>
            <a:r>
              <a:rPr lang="en-GB" b="1" dirty="0" smtClean="0">
                <a:latin typeface="+mn-lt"/>
              </a:rPr>
              <a:t>Cross-flow turbines</a:t>
            </a:r>
            <a:endParaRPr lang="en-US" b="1" dirty="0" smtClean="0">
              <a:latin typeface="+mn-lt"/>
            </a:endParaRPr>
          </a:p>
        </p:txBody>
      </p:sp>
      <p:sp>
        <p:nvSpPr>
          <p:cNvPr id="14341" name="Rectangle 3"/>
          <p:cNvSpPr>
            <a:spLocks noGrp="1" noChangeArrowheads="1"/>
          </p:cNvSpPr>
          <p:nvPr>
            <p:ph type="body" idx="1"/>
          </p:nvPr>
        </p:nvSpPr>
        <p:spPr>
          <a:xfrm>
            <a:off x="580774" y="2284612"/>
            <a:ext cx="9250486" cy="4991130"/>
          </a:xfrm>
        </p:spPr>
        <p:txBody>
          <a:bodyPr/>
          <a:lstStyle/>
          <a:p>
            <a:pPr>
              <a:spcAft>
                <a:spcPct val="30000"/>
              </a:spcAft>
              <a:buFontTx/>
              <a:buNone/>
            </a:pPr>
            <a:r>
              <a:rPr lang="en-GB" sz="2206" u="sng" dirty="0"/>
              <a:t>Cross-flow turbines: Simple, affordable</a:t>
            </a:r>
          </a:p>
          <a:p>
            <a:pPr>
              <a:spcBef>
                <a:spcPct val="60000"/>
              </a:spcBef>
            </a:pPr>
            <a:r>
              <a:rPr lang="en-GB" sz="2206" dirty="0"/>
              <a:t>The runner can easily be adapted to the flow, by changing its width. Thus it is easily possible to build the turbine to fit precisely the site conditions.</a:t>
            </a:r>
          </a:p>
          <a:p>
            <a:pPr>
              <a:spcBef>
                <a:spcPct val="60000"/>
              </a:spcBef>
            </a:pPr>
            <a:r>
              <a:rPr lang="en-GB" sz="2206" dirty="0"/>
              <a:t>The simple design allows good</a:t>
            </a:r>
            <a:br>
              <a:rPr lang="en-GB" sz="2206" dirty="0"/>
            </a:br>
            <a:r>
              <a:rPr lang="en-GB" sz="2206" dirty="0"/>
              <a:t>standardisation and manufacturing</a:t>
            </a:r>
            <a:br>
              <a:rPr lang="en-GB" sz="2206" dirty="0"/>
            </a:br>
            <a:r>
              <a:rPr lang="en-GB" sz="2206" dirty="0"/>
              <a:t>without sophisticated manufacturing</a:t>
            </a:r>
            <a:br>
              <a:rPr lang="en-GB" sz="2206" dirty="0"/>
            </a:br>
            <a:r>
              <a:rPr lang="en-GB" sz="2206" dirty="0"/>
              <a:t>facilities.</a:t>
            </a:r>
          </a:p>
          <a:p>
            <a:r>
              <a:rPr lang="en-GB" sz="2206" dirty="0"/>
              <a:t>The costs are low compared </a:t>
            </a:r>
            <a:br>
              <a:rPr lang="en-GB" sz="2206" dirty="0"/>
            </a:br>
            <a:r>
              <a:rPr lang="en-GB" sz="2206" dirty="0"/>
              <a:t>with other turbine designs.</a:t>
            </a:r>
          </a:p>
        </p:txBody>
      </p:sp>
      <p:pic>
        <p:nvPicPr>
          <p:cNvPr id="287748" name="Picture 4" descr="T14-300-agus-0118"/>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741719" y="3982752"/>
            <a:ext cx="4236597" cy="3175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749" name="Picture 5" descr="T14-300-agus-0150"/>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5741720" y="3982752"/>
            <a:ext cx="4231344" cy="3173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750" name="Picture 6" descr="T14-300-agus-0159"/>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5741720" y="3984501"/>
            <a:ext cx="4231344" cy="3173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751" name="Picture 7" descr="T14-300-agus-0161"/>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5741720" y="3982752"/>
            <a:ext cx="4231344" cy="317394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19952282"/>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1000"/>
                                  </p:stCondLst>
                                  <p:childTnLst>
                                    <p:set>
                                      <p:cBhvr>
                                        <p:cTn id="6" dur="1" fill="hold">
                                          <p:stCondLst>
                                            <p:cond delay="0"/>
                                          </p:stCondLst>
                                        </p:cTn>
                                        <p:tgtEl>
                                          <p:spTgt spid="287752"/>
                                        </p:tgtEl>
                                        <p:attrNameLst>
                                          <p:attrName>style.visibility</p:attrName>
                                        </p:attrNameLst>
                                      </p:cBhvr>
                                      <p:to>
                                        <p:strVal val="visible"/>
                                      </p:to>
                                    </p:set>
                                    <p:animEffect transition="in" filter="dissolve">
                                      <p:cBhvr>
                                        <p:cTn id="7" dur="1000"/>
                                        <p:tgtEl>
                                          <p:spTgt spid="287752"/>
                                        </p:tgtEl>
                                      </p:cBhvr>
                                    </p:animEffect>
                                  </p:childTnLst>
                                </p:cTn>
                              </p:par>
                            </p:childTnLst>
                          </p:cTn>
                        </p:par>
                        <p:par>
                          <p:cTn id="8" fill="hold" nodeType="afterGroup">
                            <p:stCondLst>
                              <p:cond delay="2000"/>
                            </p:stCondLst>
                            <p:childTnLst>
                              <p:par>
                                <p:cTn id="9" presetID="9" presetClass="entr" presetSubtype="0" fill="hold" nodeType="afterEffect">
                                  <p:stCondLst>
                                    <p:cond delay="1000"/>
                                  </p:stCondLst>
                                  <p:childTnLst>
                                    <p:set>
                                      <p:cBhvr>
                                        <p:cTn id="10" dur="1" fill="hold">
                                          <p:stCondLst>
                                            <p:cond delay="0"/>
                                          </p:stCondLst>
                                        </p:cTn>
                                        <p:tgtEl>
                                          <p:spTgt spid="287753"/>
                                        </p:tgtEl>
                                        <p:attrNameLst>
                                          <p:attrName>style.visibility</p:attrName>
                                        </p:attrNameLst>
                                      </p:cBhvr>
                                      <p:to>
                                        <p:strVal val="visible"/>
                                      </p:to>
                                    </p:set>
                                    <p:animEffect transition="in" filter="dissolve">
                                      <p:cBhvr>
                                        <p:cTn id="11" dur="1000"/>
                                        <p:tgtEl>
                                          <p:spTgt spid="287753"/>
                                        </p:tgtEl>
                                      </p:cBhvr>
                                    </p:animEffect>
                                  </p:childTnLst>
                                </p:cTn>
                              </p:par>
                            </p:childTnLst>
                          </p:cTn>
                        </p:par>
                        <p:par>
                          <p:cTn id="12" fill="hold" nodeType="afterGroup">
                            <p:stCondLst>
                              <p:cond delay="4000"/>
                            </p:stCondLst>
                            <p:childTnLst>
                              <p:par>
                                <p:cTn id="13" presetID="9" presetClass="entr" presetSubtype="0" fill="hold" nodeType="afterEffect">
                                  <p:stCondLst>
                                    <p:cond delay="1000"/>
                                  </p:stCondLst>
                                  <p:childTnLst>
                                    <p:set>
                                      <p:cBhvr>
                                        <p:cTn id="14" dur="1" fill="hold">
                                          <p:stCondLst>
                                            <p:cond delay="0"/>
                                          </p:stCondLst>
                                        </p:cTn>
                                        <p:tgtEl>
                                          <p:spTgt spid="287748"/>
                                        </p:tgtEl>
                                        <p:attrNameLst>
                                          <p:attrName>style.visibility</p:attrName>
                                        </p:attrNameLst>
                                      </p:cBhvr>
                                      <p:to>
                                        <p:strVal val="visible"/>
                                      </p:to>
                                    </p:set>
                                    <p:animEffect transition="in" filter="dissolve">
                                      <p:cBhvr>
                                        <p:cTn id="15" dur="1000"/>
                                        <p:tgtEl>
                                          <p:spTgt spid="287748"/>
                                        </p:tgtEl>
                                      </p:cBhvr>
                                    </p:animEffect>
                                  </p:childTnLst>
                                </p:cTn>
                              </p:par>
                            </p:childTnLst>
                          </p:cTn>
                        </p:par>
                        <p:par>
                          <p:cTn id="16" fill="hold" nodeType="afterGroup">
                            <p:stCondLst>
                              <p:cond delay="6000"/>
                            </p:stCondLst>
                            <p:childTnLst>
                              <p:par>
                                <p:cTn id="17" presetID="9" presetClass="entr" presetSubtype="0" fill="hold" nodeType="afterEffect">
                                  <p:stCondLst>
                                    <p:cond delay="1000"/>
                                  </p:stCondLst>
                                  <p:childTnLst>
                                    <p:set>
                                      <p:cBhvr>
                                        <p:cTn id="18" dur="1" fill="hold">
                                          <p:stCondLst>
                                            <p:cond delay="0"/>
                                          </p:stCondLst>
                                        </p:cTn>
                                        <p:tgtEl>
                                          <p:spTgt spid="287749"/>
                                        </p:tgtEl>
                                        <p:attrNameLst>
                                          <p:attrName>style.visibility</p:attrName>
                                        </p:attrNameLst>
                                      </p:cBhvr>
                                      <p:to>
                                        <p:strVal val="visible"/>
                                      </p:to>
                                    </p:set>
                                    <p:animEffect transition="in" filter="dissolve">
                                      <p:cBhvr>
                                        <p:cTn id="19" dur="1000"/>
                                        <p:tgtEl>
                                          <p:spTgt spid="287749"/>
                                        </p:tgtEl>
                                      </p:cBhvr>
                                    </p:animEffect>
                                  </p:childTnLst>
                                </p:cTn>
                              </p:par>
                            </p:childTnLst>
                          </p:cTn>
                        </p:par>
                        <p:par>
                          <p:cTn id="20" fill="hold" nodeType="afterGroup">
                            <p:stCondLst>
                              <p:cond delay="8000"/>
                            </p:stCondLst>
                            <p:childTnLst>
                              <p:par>
                                <p:cTn id="21" presetID="9" presetClass="entr" presetSubtype="0" fill="hold" nodeType="afterEffect">
                                  <p:stCondLst>
                                    <p:cond delay="1000"/>
                                  </p:stCondLst>
                                  <p:childTnLst>
                                    <p:set>
                                      <p:cBhvr>
                                        <p:cTn id="22" dur="1" fill="hold">
                                          <p:stCondLst>
                                            <p:cond delay="0"/>
                                          </p:stCondLst>
                                        </p:cTn>
                                        <p:tgtEl>
                                          <p:spTgt spid="287750"/>
                                        </p:tgtEl>
                                        <p:attrNameLst>
                                          <p:attrName>style.visibility</p:attrName>
                                        </p:attrNameLst>
                                      </p:cBhvr>
                                      <p:to>
                                        <p:strVal val="visible"/>
                                      </p:to>
                                    </p:set>
                                    <p:animEffect transition="in" filter="dissolve">
                                      <p:cBhvr>
                                        <p:cTn id="23" dur="500"/>
                                        <p:tgtEl>
                                          <p:spTgt spid="287750"/>
                                        </p:tgtEl>
                                      </p:cBhvr>
                                    </p:animEffect>
                                  </p:childTnLst>
                                </p:cTn>
                              </p:par>
                            </p:childTnLst>
                          </p:cTn>
                        </p:par>
                        <p:par>
                          <p:cTn id="24" fill="hold" nodeType="afterGroup">
                            <p:stCondLst>
                              <p:cond delay="9500"/>
                            </p:stCondLst>
                            <p:childTnLst>
                              <p:par>
                                <p:cTn id="25" presetID="9" presetClass="entr" presetSubtype="0" fill="hold" nodeType="afterEffect">
                                  <p:stCondLst>
                                    <p:cond delay="1000"/>
                                  </p:stCondLst>
                                  <p:childTnLst>
                                    <p:set>
                                      <p:cBhvr>
                                        <p:cTn id="26" dur="1" fill="hold">
                                          <p:stCondLst>
                                            <p:cond delay="0"/>
                                          </p:stCondLst>
                                        </p:cTn>
                                        <p:tgtEl>
                                          <p:spTgt spid="287751"/>
                                        </p:tgtEl>
                                        <p:attrNameLst>
                                          <p:attrName>style.visibility</p:attrName>
                                        </p:attrNameLst>
                                      </p:cBhvr>
                                      <p:to>
                                        <p:strVal val="visible"/>
                                      </p:to>
                                    </p:set>
                                    <p:animEffect transition="in" filter="dissolve">
                                      <p:cBhvr>
                                        <p:cTn id="27" dur="1000"/>
                                        <p:tgtEl>
                                          <p:spTgt spid="2877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579024" y="1319998"/>
            <a:ext cx="9450061" cy="476179"/>
          </a:xfrm>
        </p:spPr>
        <p:txBody>
          <a:bodyPr/>
          <a:lstStyle/>
          <a:p>
            <a:pPr>
              <a:defRPr/>
            </a:pPr>
            <a:r>
              <a:rPr lang="en-GB" b="1" dirty="0" smtClean="0">
                <a:latin typeface="+mn-lt"/>
              </a:rPr>
              <a:t>Cross-flow</a:t>
            </a:r>
            <a:r>
              <a:rPr lang="en-GB" b="1" dirty="0" smtClean="0"/>
              <a:t> turbine </a:t>
            </a:r>
            <a:r>
              <a:rPr lang="en-GB" b="1" dirty="0" err="1"/>
              <a:t>E</a:t>
            </a:r>
            <a:r>
              <a:rPr lang="en-GB" b="1" dirty="0" err="1" smtClean="0"/>
              <a:t>ntec</a:t>
            </a:r>
            <a:r>
              <a:rPr lang="en-GB" b="1" dirty="0" smtClean="0"/>
              <a:t> T-15</a:t>
            </a:r>
            <a:endParaRPr lang="en-US" b="1" dirty="0" smtClean="0"/>
          </a:p>
        </p:txBody>
      </p:sp>
      <p:grpSp>
        <p:nvGrpSpPr>
          <p:cNvPr id="15364" name="Group 4"/>
          <p:cNvGrpSpPr>
            <a:grpSpLocks/>
          </p:cNvGrpSpPr>
          <p:nvPr/>
        </p:nvGrpSpPr>
        <p:grpSpPr bwMode="auto">
          <a:xfrm>
            <a:off x="1135733" y="1915222"/>
            <a:ext cx="8259613" cy="2501693"/>
            <a:chOff x="1403" y="1810"/>
            <a:chExt cx="8336" cy="2384"/>
          </a:xfrm>
        </p:grpSpPr>
        <p:sp>
          <p:nvSpPr>
            <p:cNvPr id="15365" name="Oval 5"/>
            <p:cNvSpPr>
              <a:spLocks noChangeArrowheads="1"/>
            </p:cNvSpPr>
            <p:nvPr/>
          </p:nvSpPr>
          <p:spPr bwMode="auto">
            <a:xfrm>
              <a:off x="8465" y="2614"/>
              <a:ext cx="53" cy="48"/>
            </a:xfrm>
            <a:prstGeom prst="ellipse">
              <a:avLst/>
            </a:prstGeom>
            <a:solidFill>
              <a:srgbClr val="FFFFFF">
                <a:alpha val="0"/>
              </a:srgbClr>
            </a:solidFill>
            <a:ln w="3175">
              <a:solidFill>
                <a:schemeClr val="tx2"/>
              </a:solidFill>
              <a:round/>
              <a:headEnd/>
              <a:tailEnd/>
            </a:ln>
          </p:spPr>
          <p:txBody>
            <a:bodyPr/>
            <a:lstStyle/>
            <a:p>
              <a:pPr defTabSz="1008400" fontAlgn="base">
                <a:spcBef>
                  <a:spcPct val="0"/>
                </a:spcBef>
                <a:spcAft>
                  <a:spcPct val="0"/>
                </a:spcAft>
              </a:pPr>
              <a:endParaRPr lang="id-ID" sz="1985">
                <a:solidFill>
                  <a:srgbClr val="000000"/>
                </a:solidFill>
                <a:cs typeface="Arial" charset="0"/>
              </a:endParaRPr>
            </a:p>
          </p:txBody>
        </p:sp>
        <p:sp>
          <p:nvSpPr>
            <p:cNvPr id="15366" name="Line 6"/>
            <p:cNvSpPr>
              <a:spLocks noChangeShapeType="1"/>
            </p:cNvSpPr>
            <p:nvPr/>
          </p:nvSpPr>
          <p:spPr bwMode="auto">
            <a:xfrm flipH="1">
              <a:off x="6016" y="1919"/>
              <a:ext cx="15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367" name="Line 7"/>
            <p:cNvSpPr>
              <a:spLocks noChangeShapeType="1"/>
            </p:cNvSpPr>
            <p:nvPr/>
          </p:nvSpPr>
          <p:spPr bwMode="auto">
            <a:xfrm flipV="1">
              <a:off x="6471" y="2627"/>
              <a:ext cx="1" cy="48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368" name="Line 8"/>
            <p:cNvSpPr>
              <a:spLocks noChangeShapeType="1"/>
            </p:cNvSpPr>
            <p:nvPr/>
          </p:nvSpPr>
          <p:spPr bwMode="auto">
            <a:xfrm flipV="1">
              <a:off x="6471" y="3355"/>
              <a:ext cx="1" cy="48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369" name="Line 9"/>
            <p:cNvSpPr>
              <a:spLocks noChangeShapeType="1"/>
            </p:cNvSpPr>
            <p:nvPr/>
          </p:nvSpPr>
          <p:spPr bwMode="auto">
            <a:xfrm flipV="1">
              <a:off x="7963" y="2627"/>
              <a:ext cx="1" cy="48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370" name="Line 10"/>
            <p:cNvSpPr>
              <a:spLocks noChangeShapeType="1"/>
            </p:cNvSpPr>
            <p:nvPr/>
          </p:nvSpPr>
          <p:spPr bwMode="auto">
            <a:xfrm flipV="1">
              <a:off x="7963" y="3355"/>
              <a:ext cx="1" cy="48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371" name="Line 11"/>
            <p:cNvSpPr>
              <a:spLocks noChangeShapeType="1"/>
            </p:cNvSpPr>
            <p:nvPr/>
          </p:nvSpPr>
          <p:spPr bwMode="auto">
            <a:xfrm flipH="1">
              <a:off x="6093" y="2627"/>
              <a:ext cx="2250"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372" name="Line 12"/>
            <p:cNvSpPr>
              <a:spLocks noChangeShapeType="1"/>
            </p:cNvSpPr>
            <p:nvPr/>
          </p:nvSpPr>
          <p:spPr bwMode="auto">
            <a:xfrm flipH="1">
              <a:off x="6108" y="3839"/>
              <a:ext cx="2216"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373" name="Line 13"/>
            <p:cNvSpPr>
              <a:spLocks noChangeShapeType="1"/>
            </p:cNvSpPr>
            <p:nvPr/>
          </p:nvSpPr>
          <p:spPr bwMode="auto">
            <a:xfrm flipV="1">
              <a:off x="6168" y="1919"/>
              <a:ext cx="1" cy="70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374" name="Line 14"/>
            <p:cNvSpPr>
              <a:spLocks noChangeShapeType="1"/>
            </p:cNvSpPr>
            <p:nvPr/>
          </p:nvSpPr>
          <p:spPr bwMode="auto">
            <a:xfrm flipH="1">
              <a:off x="6168" y="2026"/>
              <a:ext cx="2097"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375" name="Line 15"/>
            <p:cNvSpPr>
              <a:spLocks noChangeShapeType="1"/>
            </p:cNvSpPr>
            <p:nvPr/>
          </p:nvSpPr>
          <p:spPr bwMode="auto">
            <a:xfrm>
              <a:off x="6155" y="2869"/>
              <a:ext cx="212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376" name="Line 16"/>
            <p:cNvSpPr>
              <a:spLocks noChangeShapeType="1"/>
            </p:cNvSpPr>
            <p:nvPr/>
          </p:nvSpPr>
          <p:spPr bwMode="auto">
            <a:xfrm flipH="1">
              <a:off x="6016" y="2622"/>
              <a:ext cx="240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377" name="Line 17"/>
            <p:cNvSpPr>
              <a:spLocks noChangeShapeType="1"/>
            </p:cNvSpPr>
            <p:nvPr/>
          </p:nvSpPr>
          <p:spPr bwMode="auto">
            <a:xfrm>
              <a:off x="6093" y="3839"/>
              <a:ext cx="386"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378" name="Line 18"/>
            <p:cNvSpPr>
              <a:spLocks noChangeShapeType="1"/>
            </p:cNvSpPr>
            <p:nvPr/>
          </p:nvSpPr>
          <p:spPr bwMode="auto">
            <a:xfrm>
              <a:off x="6155" y="3597"/>
              <a:ext cx="212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379" name="Line 19"/>
            <p:cNvSpPr>
              <a:spLocks noChangeShapeType="1"/>
            </p:cNvSpPr>
            <p:nvPr/>
          </p:nvSpPr>
          <p:spPr bwMode="auto">
            <a:xfrm flipH="1">
              <a:off x="6154" y="3111"/>
              <a:ext cx="2124"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380" name="Line 20"/>
            <p:cNvSpPr>
              <a:spLocks noChangeShapeType="1"/>
            </p:cNvSpPr>
            <p:nvPr/>
          </p:nvSpPr>
          <p:spPr bwMode="auto">
            <a:xfrm flipH="1">
              <a:off x="6154" y="3355"/>
              <a:ext cx="2124"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381" name="Line 21"/>
            <p:cNvSpPr>
              <a:spLocks noChangeShapeType="1"/>
            </p:cNvSpPr>
            <p:nvPr/>
          </p:nvSpPr>
          <p:spPr bwMode="auto">
            <a:xfrm flipH="1">
              <a:off x="5859" y="1823"/>
              <a:ext cx="2716"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382" name="Line 22"/>
            <p:cNvSpPr>
              <a:spLocks noChangeShapeType="1"/>
            </p:cNvSpPr>
            <p:nvPr/>
          </p:nvSpPr>
          <p:spPr bwMode="auto">
            <a:xfrm flipV="1">
              <a:off x="5770" y="4054"/>
              <a:ext cx="2" cy="9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383" name="Line 23"/>
            <p:cNvSpPr>
              <a:spLocks noChangeShapeType="1"/>
            </p:cNvSpPr>
            <p:nvPr/>
          </p:nvSpPr>
          <p:spPr bwMode="auto">
            <a:xfrm>
              <a:off x="5610" y="3394"/>
              <a:ext cx="51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384" name="Line 24"/>
            <p:cNvSpPr>
              <a:spLocks noChangeShapeType="1"/>
            </p:cNvSpPr>
            <p:nvPr/>
          </p:nvSpPr>
          <p:spPr bwMode="auto">
            <a:xfrm flipV="1">
              <a:off x="6154" y="2627"/>
              <a:ext cx="1" cy="60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385" name="Line 25"/>
            <p:cNvSpPr>
              <a:spLocks noChangeShapeType="1"/>
            </p:cNvSpPr>
            <p:nvPr/>
          </p:nvSpPr>
          <p:spPr bwMode="auto">
            <a:xfrm flipV="1">
              <a:off x="6154" y="3232"/>
              <a:ext cx="1" cy="60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386" name="Line 26"/>
            <p:cNvSpPr>
              <a:spLocks noChangeShapeType="1"/>
            </p:cNvSpPr>
            <p:nvPr/>
          </p:nvSpPr>
          <p:spPr bwMode="auto">
            <a:xfrm flipV="1">
              <a:off x="6107" y="2627"/>
              <a:ext cx="1" cy="30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387" name="Line 27"/>
            <p:cNvSpPr>
              <a:spLocks noChangeShapeType="1"/>
            </p:cNvSpPr>
            <p:nvPr/>
          </p:nvSpPr>
          <p:spPr bwMode="auto">
            <a:xfrm flipV="1">
              <a:off x="6166" y="1919"/>
              <a:ext cx="2" cy="70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388" name="Line 28"/>
            <p:cNvSpPr>
              <a:spLocks noChangeShapeType="1"/>
            </p:cNvSpPr>
            <p:nvPr/>
          </p:nvSpPr>
          <p:spPr bwMode="auto">
            <a:xfrm flipH="1">
              <a:off x="6089" y="2869"/>
              <a:ext cx="18"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389" name="Line 29"/>
            <p:cNvSpPr>
              <a:spLocks noChangeShapeType="1"/>
            </p:cNvSpPr>
            <p:nvPr/>
          </p:nvSpPr>
          <p:spPr bwMode="auto">
            <a:xfrm flipV="1">
              <a:off x="6089" y="2627"/>
              <a:ext cx="1" cy="24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390" name="Line 30"/>
            <p:cNvSpPr>
              <a:spLocks noChangeShapeType="1"/>
            </p:cNvSpPr>
            <p:nvPr/>
          </p:nvSpPr>
          <p:spPr bwMode="auto">
            <a:xfrm flipV="1">
              <a:off x="6072" y="2622"/>
              <a:ext cx="2" cy="28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391" name="Line 31"/>
            <p:cNvSpPr>
              <a:spLocks noChangeShapeType="1"/>
            </p:cNvSpPr>
            <p:nvPr/>
          </p:nvSpPr>
          <p:spPr bwMode="auto">
            <a:xfrm flipV="1">
              <a:off x="6072" y="2971"/>
              <a:ext cx="2" cy="1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392" name="Line 32"/>
            <p:cNvSpPr>
              <a:spLocks noChangeShapeType="1"/>
            </p:cNvSpPr>
            <p:nvPr/>
          </p:nvSpPr>
          <p:spPr bwMode="auto">
            <a:xfrm>
              <a:off x="6154" y="3355"/>
              <a:ext cx="1" cy="48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393" name="Line 33"/>
            <p:cNvSpPr>
              <a:spLocks noChangeShapeType="1"/>
            </p:cNvSpPr>
            <p:nvPr/>
          </p:nvSpPr>
          <p:spPr bwMode="auto">
            <a:xfrm>
              <a:off x="6107" y="3512"/>
              <a:ext cx="1" cy="32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394" name="Line 34"/>
            <p:cNvSpPr>
              <a:spLocks noChangeShapeType="1"/>
            </p:cNvSpPr>
            <p:nvPr/>
          </p:nvSpPr>
          <p:spPr bwMode="auto">
            <a:xfrm>
              <a:off x="6089" y="3839"/>
              <a:ext cx="47"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395" name="Line 35"/>
            <p:cNvSpPr>
              <a:spLocks noChangeShapeType="1"/>
            </p:cNvSpPr>
            <p:nvPr/>
          </p:nvSpPr>
          <p:spPr bwMode="auto">
            <a:xfrm flipH="1">
              <a:off x="6089" y="3597"/>
              <a:ext cx="18"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396" name="Line 36"/>
            <p:cNvSpPr>
              <a:spLocks noChangeShapeType="1"/>
            </p:cNvSpPr>
            <p:nvPr/>
          </p:nvSpPr>
          <p:spPr bwMode="auto">
            <a:xfrm>
              <a:off x="6089" y="3597"/>
              <a:ext cx="1" cy="24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397" name="Line 37"/>
            <p:cNvSpPr>
              <a:spLocks noChangeShapeType="1"/>
            </p:cNvSpPr>
            <p:nvPr/>
          </p:nvSpPr>
          <p:spPr bwMode="auto">
            <a:xfrm>
              <a:off x="6084" y="4054"/>
              <a:ext cx="2" cy="9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398" name="Line 38"/>
            <p:cNvSpPr>
              <a:spLocks noChangeShapeType="1"/>
            </p:cNvSpPr>
            <p:nvPr/>
          </p:nvSpPr>
          <p:spPr bwMode="auto">
            <a:xfrm>
              <a:off x="6034" y="3960"/>
              <a:ext cx="1" cy="8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399" name="Line 39"/>
            <p:cNvSpPr>
              <a:spLocks noChangeShapeType="1"/>
            </p:cNvSpPr>
            <p:nvPr/>
          </p:nvSpPr>
          <p:spPr bwMode="auto">
            <a:xfrm>
              <a:off x="6065" y="3960"/>
              <a:ext cx="2" cy="8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00" name="Line 40"/>
            <p:cNvSpPr>
              <a:spLocks noChangeShapeType="1"/>
            </p:cNvSpPr>
            <p:nvPr/>
          </p:nvSpPr>
          <p:spPr bwMode="auto">
            <a:xfrm flipH="1">
              <a:off x="5770" y="4054"/>
              <a:ext cx="276"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01" name="Line 41"/>
            <p:cNvSpPr>
              <a:spLocks noChangeShapeType="1"/>
            </p:cNvSpPr>
            <p:nvPr/>
          </p:nvSpPr>
          <p:spPr bwMode="auto">
            <a:xfrm flipH="1">
              <a:off x="6077" y="4054"/>
              <a:ext cx="7"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02" name="Line 42"/>
            <p:cNvSpPr>
              <a:spLocks noChangeShapeType="1"/>
            </p:cNvSpPr>
            <p:nvPr/>
          </p:nvSpPr>
          <p:spPr bwMode="auto">
            <a:xfrm>
              <a:off x="5969" y="2504"/>
              <a:ext cx="47"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03" name="Line 43"/>
            <p:cNvSpPr>
              <a:spLocks noChangeShapeType="1"/>
            </p:cNvSpPr>
            <p:nvPr/>
          </p:nvSpPr>
          <p:spPr bwMode="auto">
            <a:xfrm flipV="1">
              <a:off x="6016" y="2504"/>
              <a:ext cx="1" cy="1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04" name="Line 44"/>
            <p:cNvSpPr>
              <a:spLocks noChangeShapeType="1"/>
            </p:cNvSpPr>
            <p:nvPr/>
          </p:nvSpPr>
          <p:spPr bwMode="auto">
            <a:xfrm flipV="1">
              <a:off x="6016" y="3843"/>
              <a:ext cx="1" cy="1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05" name="Line 45"/>
            <p:cNvSpPr>
              <a:spLocks noChangeShapeType="1"/>
            </p:cNvSpPr>
            <p:nvPr/>
          </p:nvSpPr>
          <p:spPr bwMode="auto">
            <a:xfrm>
              <a:off x="6016" y="3843"/>
              <a:ext cx="56"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06" name="Line 46"/>
            <p:cNvSpPr>
              <a:spLocks noChangeShapeType="1"/>
            </p:cNvSpPr>
            <p:nvPr/>
          </p:nvSpPr>
          <p:spPr bwMode="auto">
            <a:xfrm flipH="1">
              <a:off x="5969" y="3960"/>
              <a:ext cx="65"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07" name="Line 47"/>
            <p:cNvSpPr>
              <a:spLocks noChangeShapeType="1"/>
            </p:cNvSpPr>
            <p:nvPr/>
          </p:nvSpPr>
          <p:spPr bwMode="auto">
            <a:xfrm flipH="1">
              <a:off x="6065" y="3960"/>
              <a:ext cx="7"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08" name="Line 48"/>
            <p:cNvSpPr>
              <a:spLocks noChangeShapeType="1"/>
            </p:cNvSpPr>
            <p:nvPr/>
          </p:nvSpPr>
          <p:spPr bwMode="auto">
            <a:xfrm flipV="1">
              <a:off x="5969" y="2504"/>
              <a:ext cx="1" cy="16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09" name="Line 49"/>
            <p:cNvSpPr>
              <a:spLocks noChangeShapeType="1"/>
            </p:cNvSpPr>
            <p:nvPr/>
          </p:nvSpPr>
          <p:spPr bwMode="auto">
            <a:xfrm flipV="1">
              <a:off x="5969" y="3798"/>
              <a:ext cx="1" cy="16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10" name="Line 50"/>
            <p:cNvSpPr>
              <a:spLocks noChangeShapeType="1"/>
            </p:cNvSpPr>
            <p:nvPr/>
          </p:nvSpPr>
          <p:spPr bwMode="auto">
            <a:xfrm flipH="1">
              <a:off x="5946" y="2990"/>
              <a:ext cx="126"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11" name="Line 51"/>
            <p:cNvSpPr>
              <a:spLocks noChangeShapeType="1"/>
            </p:cNvSpPr>
            <p:nvPr/>
          </p:nvSpPr>
          <p:spPr bwMode="auto">
            <a:xfrm flipH="1">
              <a:off x="5969" y="3476"/>
              <a:ext cx="10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12" name="Line 52"/>
            <p:cNvSpPr>
              <a:spLocks noChangeShapeType="1"/>
            </p:cNvSpPr>
            <p:nvPr/>
          </p:nvSpPr>
          <p:spPr bwMode="auto">
            <a:xfrm>
              <a:off x="5770" y="4054"/>
              <a:ext cx="2" cy="9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13" name="Line 53"/>
            <p:cNvSpPr>
              <a:spLocks noChangeShapeType="1"/>
            </p:cNvSpPr>
            <p:nvPr/>
          </p:nvSpPr>
          <p:spPr bwMode="auto">
            <a:xfrm flipH="1">
              <a:off x="6047" y="2971"/>
              <a:ext cx="25"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14" name="Line 54"/>
            <p:cNvSpPr>
              <a:spLocks noChangeShapeType="1"/>
            </p:cNvSpPr>
            <p:nvPr/>
          </p:nvSpPr>
          <p:spPr bwMode="auto">
            <a:xfrm flipH="1">
              <a:off x="6047" y="2910"/>
              <a:ext cx="25"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15" name="Line 55"/>
            <p:cNvSpPr>
              <a:spLocks noChangeShapeType="1"/>
            </p:cNvSpPr>
            <p:nvPr/>
          </p:nvSpPr>
          <p:spPr bwMode="auto">
            <a:xfrm flipV="1">
              <a:off x="6054" y="2914"/>
              <a:ext cx="2" cy="5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16" name="Line 56"/>
            <p:cNvSpPr>
              <a:spLocks noChangeShapeType="1"/>
            </p:cNvSpPr>
            <p:nvPr/>
          </p:nvSpPr>
          <p:spPr bwMode="auto">
            <a:xfrm flipV="1">
              <a:off x="6054" y="2994"/>
              <a:ext cx="2"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17" name="Line 57"/>
            <p:cNvSpPr>
              <a:spLocks noChangeShapeType="1"/>
            </p:cNvSpPr>
            <p:nvPr/>
          </p:nvSpPr>
          <p:spPr bwMode="auto">
            <a:xfrm flipV="1">
              <a:off x="6047" y="2910"/>
              <a:ext cx="2" cy="6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18" name="Line 58"/>
            <p:cNvSpPr>
              <a:spLocks noChangeShapeType="1"/>
            </p:cNvSpPr>
            <p:nvPr/>
          </p:nvSpPr>
          <p:spPr bwMode="auto">
            <a:xfrm flipV="1">
              <a:off x="6079" y="2965"/>
              <a:ext cx="2" cy="2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19" name="Line 59"/>
            <p:cNvSpPr>
              <a:spLocks noChangeShapeType="1"/>
            </p:cNvSpPr>
            <p:nvPr/>
          </p:nvSpPr>
          <p:spPr bwMode="auto">
            <a:xfrm flipV="1">
              <a:off x="5946" y="2990"/>
              <a:ext cx="2" cy="4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20" name="Line 60"/>
            <p:cNvSpPr>
              <a:spLocks noChangeShapeType="1"/>
            </p:cNvSpPr>
            <p:nvPr/>
          </p:nvSpPr>
          <p:spPr bwMode="auto">
            <a:xfrm flipV="1">
              <a:off x="5909" y="2666"/>
              <a:ext cx="1" cy="37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21" name="Line 61"/>
            <p:cNvSpPr>
              <a:spLocks noChangeShapeType="1"/>
            </p:cNvSpPr>
            <p:nvPr/>
          </p:nvSpPr>
          <p:spPr bwMode="auto">
            <a:xfrm flipV="1">
              <a:off x="5953" y="3015"/>
              <a:ext cx="2"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22" name="Line 62"/>
            <p:cNvSpPr>
              <a:spLocks noChangeShapeType="1"/>
            </p:cNvSpPr>
            <p:nvPr/>
          </p:nvSpPr>
          <p:spPr bwMode="auto">
            <a:xfrm flipV="1">
              <a:off x="5978" y="2666"/>
              <a:ext cx="2" cy="32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23" name="Line 63"/>
            <p:cNvSpPr>
              <a:spLocks noChangeShapeType="1"/>
            </p:cNvSpPr>
            <p:nvPr/>
          </p:nvSpPr>
          <p:spPr bwMode="auto">
            <a:xfrm flipV="1">
              <a:off x="5978" y="3476"/>
              <a:ext cx="2" cy="32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24" name="Line 64"/>
            <p:cNvSpPr>
              <a:spLocks noChangeShapeType="1"/>
            </p:cNvSpPr>
            <p:nvPr/>
          </p:nvSpPr>
          <p:spPr bwMode="auto">
            <a:xfrm flipV="1">
              <a:off x="5978" y="3033"/>
              <a:ext cx="2"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25" name="Line 65"/>
            <p:cNvSpPr>
              <a:spLocks noChangeShapeType="1"/>
            </p:cNvSpPr>
            <p:nvPr/>
          </p:nvSpPr>
          <p:spPr bwMode="auto">
            <a:xfrm flipV="1">
              <a:off x="6042" y="2994"/>
              <a:ext cx="1" cy="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26" name="Line 66"/>
            <p:cNvSpPr>
              <a:spLocks noChangeShapeType="1"/>
            </p:cNvSpPr>
            <p:nvPr/>
          </p:nvSpPr>
          <p:spPr bwMode="auto">
            <a:xfrm flipV="1">
              <a:off x="6028" y="2994"/>
              <a:ext cx="1" cy="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27" name="Line 67"/>
            <p:cNvSpPr>
              <a:spLocks noChangeShapeType="1"/>
            </p:cNvSpPr>
            <p:nvPr/>
          </p:nvSpPr>
          <p:spPr bwMode="auto">
            <a:xfrm>
              <a:off x="6042" y="3015"/>
              <a:ext cx="1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28" name="Line 68"/>
            <p:cNvSpPr>
              <a:spLocks noChangeShapeType="1"/>
            </p:cNvSpPr>
            <p:nvPr/>
          </p:nvSpPr>
          <p:spPr bwMode="auto">
            <a:xfrm>
              <a:off x="5946" y="3036"/>
              <a:ext cx="3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29" name="Line 69"/>
            <p:cNvSpPr>
              <a:spLocks noChangeShapeType="1"/>
            </p:cNvSpPr>
            <p:nvPr/>
          </p:nvSpPr>
          <p:spPr bwMode="auto">
            <a:xfrm>
              <a:off x="5941" y="3067"/>
              <a:ext cx="2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30" name="Line 70"/>
            <p:cNvSpPr>
              <a:spLocks noChangeShapeType="1"/>
            </p:cNvSpPr>
            <p:nvPr/>
          </p:nvSpPr>
          <p:spPr bwMode="auto">
            <a:xfrm flipH="1">
              <a:off x="6028" y="2994"/>
              <a:ext cx="14"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31" name="Line 71"/>
            <p:cNvSpPr>
              <a:spLocks noChangeShapeType="1"/>
            </p:cNvSpPr>
            <p:nvPr/>
          </p:nvSpPr>
          <p:spPr bwMode="auto">
            <a:xfrm flipH="1">
              <a:off x="6054" y="2994"/>
              <a:ext cx="25"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32" name="Line 72"/>
            <p:cNvSpPr>
              <a:spLocks noChangeShapeType="1"/>
            </p:cNvSpPr>
            <p:nvPr/>
          </p:nvSpPr>
          <p:spPr bwMode="auto">
            <a:xfrm flipH="1">
              <a:off x="6054" y="2965"/>
              <a:ext cx="25"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33" name="Line 73"/>
            <p:cNvSpPr>
              <a:spLocks noChangeShapeType="1"/>
            </p:cNvSpPr>
            <p:nvPr/>
          </p:nvSpPr>
          <p:spPr bwMode="auto">
            <a:xfrm flipH="1">
              <a:off x="6054" y="2914"/>
              <a:ext cx="53"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34" name="Line 74"/>
            <p:cNvSpPr>
              <a:spLocks noChangeShapeType="1"/>
            </p:cNvSpPr>
            <p:nvPr/>
          </p:nvSpPr>
          <p:spPr bwMode="auto">
            <a:xfrm>
              <a:off x="5953" y="3033"/>
              <a:ext cx="10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35" name="Line 75"/>
            <p:cNvSpPr>
              <a:spLocks noChangeShapeType="1"/>
            </p:cNvSpPr>
            <p:nvPr/>
          </p:nvSpPr>
          <p:spPr bwMode="auto">
            <a:xfrm flipV="1">
              <a:off x="6028" y="2994"/>
              <a:ext cx="1" cy="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36" name="Line 76"/>
            <p:cNvSpPr>
              <a:spLocks noChangeShapeType="1"/>
            </p:cNvSpPr>
            <p:nvPr/>
          </p:nvSpPr>
          <p:spPr bwMode="auto">
            <a:xfrm flipV="1">
              <a:off x="6016" y="2994"/>
              <a:ext cx="1" cy="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37" name="Line 77"/>
            <p:cNvSpPr>
              <a:spLocks noChangeShapeType="1"/>
            </p:cNvSpPr>
            <p:nvPr/>
          </p:nvSpPr>
          <p:spPr bwMode="auto">
            <a:xfrm flipV="1">
              <a:off x="6003" y="2994"/>
              <a:ext cx="2" cy="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38" name="Line 78"/>
            <p:cNvSpPr>
              <a:spLocks noChangeShapeType="1"/>
            </p:cNvSpPr>
            <p:nvPr/>
          </p:nvSpPr>
          <p:spPr bwMode="auto">
            <a:xfrm>
              <a:off x="6016" y="3015"/>
              <a:ext cx="1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39" name="Line 79"/>
            <p:cNvSpPr>
              <a:spLocks noChangeShapeType="1"/>
            </p:cNvSpPr>
            <p:nvPr/>
          </p:nvSpPr>
          <p:spPr bwMode="auto">
            <a:xfrm flipH="1">
              <a:off x="6003" y="2994"/>
              <a:ext cx="1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40" name="Line 80"/>
            <p:cNvSpPr>
              <a:spLocks noChangeShapeType="1"/>
            </p:cNvSpPr>
            <p:nvPr/>
          </p:nvSpPr>
          <p:spPr bwMode="auto">
            <a:xfrm flipH="1">
              <a:off x="5941" y="3476"/>
              <a:ext cx="13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41" name="Line 81"/>
            <p:cNvSpPr>
              <a:spLocks noChangeShapeType="1"/>
            </p:cNvSpPr>
            <p:nvPr/>
          </p:nvSpPr>
          <p:spPr bwMode="auto">
            <a:xfrm>
              <a:off x="5941" y="3430"/>
              <a:ext cx="1" cy="36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42" name="Line 82"/>
            <p:cNvSpPr>
              <a:spLocks noChangeShapeType="1"/>
            </p:cNvSpPr>
            <p:nvPr/>
          </p:nvSpPr>
          <p:spPr bwMode="auto">
            <a:xfrm>
              <a:off x="5909" y="3394"/>
              <a:ext cx="1" cy="40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43" name="Line 83"/>
            <p:cNvSpPr>
              <a:spLocks noChangeShapeType="1"/>
            </p:cNvSpPr>
            <p:nvPr/>
          </p:nvSpPr>
          <p:spPr bwMode="auto">
            <a:xfrm>
              <a:off x="5978" y="3419"/>
              <a:ext cx="2"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44" name="Line 84"/>
            <p:cNvSpPr>
              <a:spLocks noChangeShapeType="1"/>
            </p:cNvSpPr>
            <p:nvPr/>
          </p:nvSpPr>
          <p:spPr bwMode="auto">
            <a:xfrm>
              <a:off x="5941" y="3430"/>
              <a:ext cx="37"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45" name="Line 85"/>
            <p:cNvSpPr>
              <a:spLocks noChangeShapeType="1"/>
            </p:cNvSpPr>
            <p:nvPr/>
          </p:nvSpPr>
          <p:spPr bwMode="auto">
            <a:xfrm>
              <a:off x="5909" y="3399"/>
              <a:ext cx="54"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46" name="Line 86"/>
            <p:cNvSpPr>
              <a:spLocks noChangeShapeType="1"/>
            </p:cNvSpPr>
            <p:nvPr/>
          </p:nvSpPr>
          <p:spPr bwMode="auto">
            <a:xfrm>
              <a:off x="6072" y="3476"/>
              <a:ext cx="2"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47" name="Line 87"/>
            <p:cNvSpPr>
              <a:spLocks noChangeShapeType="1"/>
            </p:cNvSpPr>
            <p:nvPr/>
          </p:nvSpPr>
          <p:spPr bwMode="auto">
            <a:xfrm flipH="1">
              <a:off x="6047" y="3496"/>
              <a:ext cx="25"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48" name="Line 88"/>
            <p:cNvSpPr>
              <a:spLocks noChangeShapeType="1"/>
            </p:cNvSpPr>
            <p:nvPr/>
          </p:nvSpPr>
          <p:spPr bwMode="auto">
            <a:xfrm flipH="1">
              <a:off x="6047" y="3536"/>
              <a:ext cx="25"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49" name="Line 89"/>
            <p:cNvSpPr>
              <a:spLocks noChangeShapeType="1"/>
            </p:cNvSpPr>
            <p:nvPr/>
          </p:nvSpPr>
          <p:spPr bwMode="auto">
            <a:xfrm>
              <a:off x="6047" y="3496"/>
              <a:ext cx="2" cy="4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50" name="Line 90"/>
            <p:cNvSpPr>
              <a:spLocks noChangeShapeType="1"/>
            </p:cNvSpPr>
            <p:nvPr/>
          </p:nvSpPr>
          <p:spPr bwMode="auto">
            <a:xfrm flipV="1">
              <a:off x="5993" y="3476"/>
              <a:ext cx="2" cy="1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51" name="Line 91"/>
            <p:cNvSpPr>
              <a:spLocks noChangeShapeType="1"/>
            </p:cNvSpPr>
            <p:nvPr/>
          </p:nvSpPr>
          <p:spPr bwMode="auto">
            <a:xfrm>
              <a:off x="5993" y="3597"/>
              <a:ext cx="79"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52" name="Line 92"/>
            <p:cNvSpPr>
              <a:spLocks noChangeShapeType="1"/>
            </p:cNvSpPr>
            <p:nvPr/>
          </p:nvSpPr>
          <p:spPr bwMode="auto">
            <a:xfrm>
              <a:off x="5909" y="2666"/>
              <a:ext cx="69"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53" name="Line 93"/>
            <p:cNvSpPr>
              <a:spLocks noChangeShapeType="1"/>
            </p:cNvSpPr>
            <p:nvPr/>
          </p:nvSpPr>
          <p:spPr bwMode="auto">
            <a:xfrm>
              <a:off x="5894" y="3798"/>
              <a:ext cx="84"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54" name="Line 94"/>
            <p:cNvSpPr>
              <a:spLocks noChangeShapeType="1"/>
            </p:cNvSpPr>
            <p:nvPr/>
          </p:nvSpPr>
          <p:spPr bwMode="auto">
            <a:xfrm flipV="1">
              <a:off x="5969" y="3889"/>
              <a:ext cx="47" cy="6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55" name="Line 95"/>
            <p:cNvSpPr>
              <a:spLocks noChangeShapeType="1"/>
            </p:cNvSpPr>
            <p:nvPr/>
          </p:nvSpPr>
          <p:spPr bwMode="auto">
            <a:xfrm flipV="1">
              <a:off x="6052" y="3816"/>
              <a:ext cx="20" cy="2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56" name="Line 96"/>
            <p:cNvSpPr>
              <a:spLocks noChangeShapeType="1"/>
            </p:cNvSpPr>
            <p:nvPr/>
          </p:nvSpPr>
          <p:spPr bwMode="auto">
            <a:xfrm flipV="1">
              <a:off x="5969" y="3738"/>
              <a:ext cx="103" cy="13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57" name="Line 97"/>
            <p:cNvSpPr>
              <a:spLocks noChangeShapeType="1"/>
            </p:cNvSpPr>
            <p:nvPr/>
          </p:nvSpPr>
          <p:spPr bwMode="auto">
            <a:xfrm flipV="1">
              <a:off x="5978" y="3657"/>
              <a:ext cx="94" cy="1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58" name="Line 98"/>
            <p:cNvSpPr>
              <a:spLocks noChangeShapeType="1"/>
            </p:cNvSpPr>
            <p:nvPr/>
          </p:nvSpPr>
          <p:spPr bwMode="auto">
            <a:xfrm flipV="1">
              <a:off x="5978" y="3597"/>
              <a:ext cx="81" cy="10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59" name="Line 99"/>
            <p:cNvSpPr>
              <a:spLocks noChangeShapeType="1"/>
            </p:cNvSpPr>
            <p:nvPr/>
          </p:nvSpPr>
          <p:spPr bwMode="auto">
            <a:xfrm flipV="1">
              <a:off x="5978" y="3597"/>
              <a:ext cx="20" cy="2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60" name="Line 100"/>
            <p:cNvSpPr>
              <a:spLocks noChangeShapeType="1"/>
            </p:cNvSpPr>
            <p:nvPr/>
          </p:nvSpPr>
          <p:spPr bwMode="auto">
            <a:xfrm flipV="1">
              <a:off x="5978" y="3522"/>
              <a:ext cx="15"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61" name="Line 101"/>
            <p:cNvSpPr>
              <a:spLocks noChangeShapeType="1"/>
            </p:cNvSpPr>
            <p:nvPr/>
          </p:nvSpPr>
          <p:spPr bwMode="auto">
            <a:xfrm flipV="1">
              <a:off x="6039" y="2971"/>
              <a:ext cx="17" cy="1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62" name="Line 102"/>
            <p:cNvSpPr>
              <a:spLocks noChangeShapeType="1"/>
            </p:cNvSpPr>
            <p:nvPr/>
          </p:nvSpPr>
          <p:spPr bwMode="auto">
            <a:xfrm flipV="1">
              <a:off x="5978" y="2869"/>
              <a:ext cx="94" cy="1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63" name="Line 103"/>
            <p:cNvSpPr>
              <a:spLocks noChangeShapeType="1"/>
            </p:cNvSpPr>
            <p:nvPr/>
          </p:nvSpPr>
          <p:spPr bwMode="auto">
            <a:xfrm flipV="1">
              <a:off x="5978" y="2789"/>
              <a:ext cx="94" cy="12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64" name="Line 104"/>
            <p:cNvSpPr>
              <a:spLocks noChangeShapeType="1"/>
            </p:cNvSpPr>
            <p:nvPr/>
          </p:nvSpPr>
          <p:spPr bwMode="auto">
            <a:xfrm flipV="1">
              <a:off x="5978" y="2711"/>
              <a:ext cx="94" cy="1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65" name="Line 105"/>
            <p:cNvSpPr>
              <a:spLocks noChangeShapeType="1"/>
            </p:cNvSpPr>
            <p:nvPr/>
          </p:nvSpPr>
          <p:spPr bwMode="auto">
            <a:xfrm flipV="1">
              <a:off x="5978" y="2633"/>
              <a:ext cx="94" cy="1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66" name="Line 106"/>
            <p:cNvSpPr>
              <a:spLocks noChangeShapeType="1"/>
            </p:cNvSpPr>
            <p:nvPr/>
          </p:nvSpPr>
          <p:spPr bwMode="auto">
            <a:xfrm flipV="1">
              <a:off x="5978" y="2622"/>
              <a:ext cx="40" cy="5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67" name="Line 107"/>
            <p:cNvSpPr>
              <a:spLocks noChangeShapeType="1"/>
            </p:cNvSpPr>
            <p:nvPr/>
          </p:nvSpPr>
          <p:spPr bwMode="auto">
            <a:xfrm flipV="1">
              <a:off x="5969" y="2547"/>
              <a:ext cx="47" cy="6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68" name="Line 108"/>
            <p:cNvSpPr>
              <a:spLocks noChangeShapeType="1"/>
            </p:cNvSpPr>
            <p:nvPr/>
          </p:nvSpPr>
          <p:spPr bwMode="auto">
            <a:xfrm flipV="1">
              <a:off x="5969" y="2504"/>
              <a:ext cx="18" cy="2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69" name="Line 109"/>
            <p:cNvSpPr>
              <a:spLocks noChangeShapeType="1"/>
            </p:cNvSpPr>
            <p:nvPr/>
          </p:nvSpPr>
          <p:spPr bwMode="auto">
            <a:xfrm flipV="1">
              <a:off x="5991" y="2994"/>
              <a:ext cx="1" cy="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70" name="Line 110"/>
            <p:cNvSpPr>
              <a:spLocks noChangeShapeType="1"/>
            </p:cNvSpPr>
            <p:nvPr/>
          </p:nvSpPr>
          <p:spPr bwMode="auto">
            <a:xfrm flipV="1">
              <a:off x="5978" y="2994"/>
              <a:ext cx="2" cy="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71" name="Line 111"/>
            <p:cNvSpPr>
              <a:spLocks noChangeShapeType="1"/>
            </p:cNvSpPr>
            <p:nvPr/>
          </p:nvSpPr>
          <p:spPr bwMode="auto">
            <a:xfrm>
              <a:off x="5991" y="3015"/>
              <a:ext cx="1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72" name="Line 112"/>
            <p:cNvSpPr>
              <a:spLocks noChangeShapeType="1"/>
            </p:cNvSpPr>
            <p:nvPr/>
          </p:nvSpPr>
          <p:spPr bwMode="auto">
            <a:xfrm flipH="1">
              <a:off x="5978" y="2994"/>
              <a:ext cx="1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73" name="Line 113"/>
            <p:cNvSpPr>
              <a:spLocks noChangeShapeType="1"/>
            </p:cNvSpPr>
            <p:nvPr/>
          </p:nvSpPr>
          <p:spPr bwMode="auto">
            <a:xfrm flipV="1">
              <a:off x="5966" y="2994"/>
              <a:ext cx="1" cy="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74" name="Line 114"/>
            <p:cNvSpPr>
              <a:spLocks noChangeShapeType="1"/>
            </p:cNvSpPr>
            <p:nvPr/>
          </p:nvSpPr>
          <p:spPr bwMode="auto">
            <a:xfrm flipV="1">
              <a:off x="5953" y="2994"/>
              <a:ext cx="2" cy="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75" name="Line 115"/>
            <p:cNvSpPr>
              <a:spLocks noChangeShapeType="1"/>
            </p:cNvSpPr>
            <p:nvPr/>
          </p:nvSpPr>
          <p:spPr bwMode="auto">
            <a:xfrm>
              <a:off x="5966" y="3015"/>
              <a:ext cx="1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76" name="Line 116"/>
            <p:cNvSpPr>
              <a:spLocks noChangeShapeType="1"/>
            </p:cNvSpPr>
            <p:nvPr/>
          </p:nvSpPr>
          <p:spPr bwMode="auto">
            <a:xfrm>
              <a:off x="5953" y="3015"/>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77" name="Line 117"/>
            <p:cNvSpPr>
              <a:spLocks noChangeShapeType="1"/>
            </p:cNvSpPr>
            <p:nvPr/>
          </p:nvSpPr>
          <p:spPr bwMode="auto">
            <a:xfrm flipH="1">
              <a:off x="5953" y="2994"/>
              <a:ext cx="1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78" name="Line 118"/>
            <p:cNvSpPr>
              <a:spLocks noChangeShapeType="1"/>
            </p:cNvSpPr>
            <p:nvPr/>
          </p:nvSpPr>
          <p:spPr bwMode="auto">
            <a:xfrm flipH="1">
              <a:off x="6107" y="2933"/>
              <a:ext cx="15"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79" name="Line 119"/>
            <p:cNvSpPr>
              <a:spLocks noChangeShapeType="1"/>
            </p:cNvSpPr>
            <p:nvPr/>
          </p:nvSpPr>
          <p:spPr bwMode="auto">
            <a:xfrm flipV="1">
              <a:off x="6077" y="2873"/>
              <a:ext cx="30" cy="4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80" name="Line 120"/>
            <p:cNvSpPr>
              <a:spLocks noChangeShapeType="1"/>
            </p:cNvSpPr>
            <p:nvPr/>
          </p:nvSpPr>
          <p:spPr bwMode="auto">
            <a:xfrm flipH="1">
              <a:off x="6122" y="2894"/>
              <a:ext cx="32"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81" name="Line 121"/>
            <p:cNvSpPr>
              <a:spLocks noChangeShapeType="1"/>
            </p:cNvSpPr>
            <p:nvPr/>
          </p:nvSpPr>
          <p:spPr bwMode="auto">
            <a:xfrm>
              <a:off x="6122" y="2933"/>
              <a:ext cx="32" cy="4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82" name="Line 122"/>
            <p:cNvSpPr>
              <a:spLocks noChangeShapeType="1"/>
            </p:cNvSpPr>
            <p:nvPr/>
          </p:nvSpPr>
          <p:spPr bwMode="auto">
            <a:xfrm flipH="1">
              <a:off x="6122" y="3031"/>
              <a:ext cx="32" cy="4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83" name="Line 123"/>
            <p:cNvSpPr>
              <a:spLocks noChangeShapeType="1"/>
            </p:cNvSpPr>
            <p:nvPr/>
          </p:nvSpPr>
          <p:spPr bwMode="auto">
            <a:xfrm>
              <a:off x="6122" y="3072"/>
              <a:ext cx="32"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84" name="Line 124"/>
            <p:cNvSpPr>
              <a:spLocks noChangeShapeType="1"/>
            </p:cNvSpPr>
            <p:nvPr/>
          </p:nvSpPr>
          <p:spPr bwMode="auto">
            <a:xfrm flipV="1">
              <a:off x="6000" y="3033"/>
              <a:ext cx="2"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85" name="Line 125"/>
            <p:cNvSpPr>
              <a:spLocks noChangeShapeType="1"/>
            </p:cNvSpPr>
            <p:nvPr/>
          </p:nvSpPr>
          <p:spPr bwMode="auto">
            <a:xfrm flipH="1">
              <a:off x="5969" y="3033"/>
              <a:ext cx="30"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86" name="Line 126"/>
            <p:cNvSpPr>
              <a:spLocks noChangeShapeType="1"/>
            </p:cNvSpPr>
            <p:nvPr/>
          </p:nvSpPr>
          <p:spPr bwMode="auto">
            <a:xfrm flipH="1">
              <a:off x="5963" y="3047"/>
              <a:ext cx="15"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87" name="Line 127"/>
            <p:cNvSpPr>
              <a:spLocks noChangeShapeType="1"/>
            </p:cNvSpPr>
            <p:nvPr/>
          </p:nvSpPr>
          <p:spPr bwMode="auto">
            <a:xfrm flipV="1">
              <a:off x="6153" y="3106"/>
              <a:ext cx="1"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88" name="Line 128"/>
            <p:cNvSpPr>
              <a:spLocks noChangeShapeType="1"/>
            </p:cNvSpPr>
            <p:nvPr/>
          </p:nvSpPr>
          <p:spPr bwMode="auto">
            <a:xfrm flipV="1">
              <a:off x="6150" y="3099"/>
              <a:ext cx="4"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89" name="Line 129"/>
            <p:cNvSpPr>
              <a:spLocks noChangeShapeType="1"/>
            </p:cNvSpPr>
            <p:nvPr/>
          </p:nvSpPr>
          <p:spPr bwMode="auto">
            <a:xfrm flipV="1">
              <a:off x="6146" y="3090"/>
              <a:ext cx="8"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90" name="Line 130"/>
            <p:cNvSpPr>
              <a:spLocks noChangeShapeType="1"/>
            </p:cNvSpPr>
            <p:nvPr/>
          </p:nvSpPr>
          <p:spPr bwMode="auto">
            <a:xfrm flipV="1">
              <a:off x="6143" y="3081"/>
              <a:ext cx="11"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91" name="Line 131"/>
            <p:cNvSpPr>
              <a:spLocks noChangeShapeType="1"/>
            </p:cNvSpPr>
            <p:nvPr/>
          </p:nvSpPr>
          <p:spPr bwMode="auto">
            <a:xfrm flipV="1">
              <a:off x="6139" y="3072"/>
              <a:ext cx="15"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92" name="Line 132"/>
            <p:cNvSpPr>
              <a:spLocks noChangeShapeType="1"/>
            </p:cNvSpPr>
            <p:nvPr/>
          </p:nvSpPr>
          <p:spPr bwMode="auto">
            <a:xfrm flipV="1">
              <a:off x="6136" y="3063"/>
              <a:ext cx="18" cy="2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93" name="Line 133"/>
            <p:cNvSpPr>
              <a:spLocks noChangeShapeType="1"/>
            </p:cNvSpPr>
            <p:nvPr/>
          </p:nvSpPr>
          <p:spPr bwMode="auto">
            <a:xfrm flipV="1">
              <a:off x="6133" y="3054"/>
              <a:ext cx="21" cy="2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94" name="Line 134"/>
            <p:cNvSpPr>
              <a:spLocks noChangeShapeType="1"/>
            </p:cNvSpPr>
            <p:nvPr/>
          </p:nvSpPr>
          <p:spPr bwMode="auto">
            <a:xfrm flipV="1">
              <a:off x="6129" y="3047"/>
              <a:ext cx="25" cy="3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95" name="Line 135"/>
            <p:cNvSpPr>
              <a:spLocks noChangeShapeType="1"/>
            </p:cNvSpPr>
            <p:nvPr/>
          </p:nvSpPr>
          <p:spPr bwMode="auto">
            <a:xfrm flipV="1">
              <a:off x="6126" y="3038"/>
              <a:ext cx="28" cy="3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96" name="Line 136"/>
            <p:cNvSpPr>
              <a:spLocks noChangeShapeType="1"/>
            </p:cNvSpPr>
            <p:nvPr/>
          </p:nvSpPr>
          <p:spPr bwMode="auto">
            <a:xfrm flipV="1">
              <a:off x="6153" y="2969"/>
              <a:ext cx="1"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97" name="Line 137"/>
            <p:cNvSpPr>
              <a:spLocks noChangeShapeType="1"/>
            </p:cNvSpPr>
            <p:nvPr/>
          </p:nvSpPr>
          <p:spPr bwMode="auto">
            <a:xfrm flipV="1">
              <a:off x="6150" y="2962"/>
              <a:ext cx="4"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98" name="Line 138"/>
            <p:cNvSpPr>
              <a:spLocks noChangeShapeType="1"/>
            </p:cNvSpPr>
            <p:nvPr/>
          </p:nvSpPr>
          <p:spPr bwMode="auto">
            <a:xfrm flipV="1">
              <a:off x="6146" y="2953"/>
              <a:ext cx="8"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499" name="Line 139"/>
            <p:cNvSpPr>
              <a:spLocks noChangeShapeType="1"/>
            </p:cNvSpPr>
            <p:nvPr/>
          </p:nvSpPr>
          <p:spPr bwMode="auto">
            <a:xfrm flipV="1">
              <a:off x="6143" y="2944"/>
              <a:ext cx="11"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00" name="Line 140"/>
            <p:cNvSpPr>
              <a:spLocks noChangeShapeType="1"/>
            </p:cNvSpPr>
            <p:nvPr/>
          </p:nvSpPr>
          <p:spPr bwMode="auto">
            <a:xfrm flipV="1">
              <a:off x="6139" y="2935"/>
              <a:ext cx="15"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01" name="Line 141"/>
            <p:cNvSpPr>
              <a:spLocks noChangeShapeType="1"/>
            </p:cNvSpPr>
            <p:nvPr/>
          </p:nvSpPr>
          <p:spPr bwMode="auto">
            <a:xfrm flipV="1">
              <a:off x="6136" y="2926"/>
              <a:ext cx="18" cy="2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02" name="Line 142"/>
            <p:cNvSpPr>
              <a:spLocks noChangeShapeType="1"/>
            </p:cNvSpPr>
            <p:nvPr/>
          </p:nvSpPr>
          <p:spPr bwMode="auto">
            <a:xfrm flipV="1">
              <a:off x="6133" y="2917"/>
              <a:ext cx="21" cy="2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03" name="Line 143"/>
            <p:cNvSpPr>
              <a:spLocks noChangeShapeType="1"/>
            </p:cNvSpPr>
            <p:nvPr/>
          </p:nvSpPr>
          <p:spPr bwMode="auto">
            <a:xfrm flipV="1">
              <a:off x="6129" y="2910"/>
              <a:ext cx="25" cy="3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04" name="Line 144"/>
            <p:cNvSpPr>
              <a:spLocks noChangeShapeType="1"/>
            </p:cNvSpPr>
            <p:nvPr/>
          </p:nvSpPr>
          <p:spPr bwMode="auto">
            <a:xfrm flipV="1">
              <a:off x="6126" y="2901"/>
              <a:ext cx="28" cy="3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05" name="Line 145"/>
            <p:cNvSpPr>
              <a:spLocks noChangeShapeType="1"/>
            </p:cNvSpPr>
            <p:nvPr/>
          </p:nvSpPr>
          <p:spPr bwMode="auto">
            <a:xfrm flipV="1">
              <a:off x="5995" y="3065"/>
              <a:ext cx="5"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06" name="Line 146"/>
            <p:cNvSpPr>
              <a:spLocks noChangeShapeType="1"/>
            </p:cNvSpPr>
            <p:nvPr/>
          </p:nvSpPr>
          <p:spPr bwMode="auto">
            <a:xfrm flipV="1">
              <a:off x="5988" y="3056"/>
              <a:ext cx="12"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07" name="Line 147"/>
            <p:cNvSpPr>
              <a:spLocks noChangeShapeType="1"/>
            </p:cNvSpPr>
            <p:nvPr/>
          </p:nvSpPr>
          <p:spPr bwMode="auto">
            <a:xfrm flipV="1">
              <a:off x="5981" y="3047"/>
              <a:ext cx="19" cy="2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08" name="Line 148"/>
            <p:cNvSpPr>
              <a:spLocks noChangeShapeType="1"/>
            </p:cNvSpPr>
            <p:nvPr/>
          </p:nvSpPr>
          <p:spPr bwMode="auto">
            <a:xfrm flipV="1">
              <a:off x="6104" y="2910"/>
              <a:ext cx="3"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09" name="Line 149"/>
            <p:cNvSpPr>
              <a:spLocks noChangeShapeType="1"/>
            </p:cNvSpPr>
            <p:nvPr/>
          </p:nvSpPr>
          <p:spPr bwMode="auto">
            <a:xfrm flipV="1">
              <a:off x="5975" y="3038"/>
              <a:ext cx="25" cy="3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10" name="Line 150"/>
            <p:cNvSpPr>
              <a:spLocks noChangeShapeType="1"/>
            </p:cNvSpPr>
            <p:nvPr/>
          </p:nvSpPr>
          <p:spPr bwMode="auto">
            <a:xfrm flipV="1">
              <a:off x="6097" y="2901"/>
              <a:ext cx="10"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11" name="Line 151"/>
            <p:cNvSpPr>
              <a:spLocks noChangeShapeType="1"/>
            </p:cNvSpPr>
            <p:nvPr/>
          </p:nvSpPr>
          <p:spPr bwMode="auto">
            <a:xfrm flipV="1">
              <a:off x="6090" y="2892"/>
              <a:ext cx="17" cy="2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12" name="Line 152"/>
            <p:cNvSpPr>
              <a:spLocks noChangeShapeType="1"/>
            </p:cNvSpPr>
            <p:nvPr/>
          </p:nvSpPr>
          <p:spPr bwMode="auto">
            <a:xfrm flipV="1">
              <a:off x="6085" y="2885"/>
              <a:ext cx="22" cy="2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13" name="Line 153"/>
            <p:cNvSpPr>
              <a:spLocks noChangeShapeType="1"/>
            </p:cNvSpPr>
            <p:nvPr/>
          </p:nvSpPr>
          <p:spPr bwMode="auto">
            <a:xfrm flipV="1">
              <a:off x="6078" y="2876"/>
              <a:ext cx="29" cy="3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14" name="Line 154"/>
            <p:cNvSpPr>
              <a:spLocks noChangeShapeType="1"/>
            </p:cNvSpPr>
            <p:nvPr/>
          </p:nvSpPr>
          <p:spPr bwMode="auto">
            <a:xfrm flipH="1" flipV="1">
              <a:off x="6148" y="2627"/>
              <a:ext cx="6"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15" name="Line 155"/>
            <p:cNvSpPr>
              <a:spLocks noChangeShapeType="1"/>
            </p:cNvSpPr>
            <p:nvPr/>
          </p:nvSpPr>
          <p:spPr bwMode="auto">
            <a:xfrm flipH="1" flipV="1">
              <a:off x="6136" y="2627"/>
              <a:ext cx="18" cy="2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16" name="Line 156"/>
            <p:cNvSpPr>
              <a:spLocks noChangeShapeType="1"/>
            </p:cNvSpPr>
            <p:nvPr/>
          </p:nvSpPr>
          <p:spPr bwMode="auto">
            <a:xfrm flipH="1" flipV="1">
              <a:off x="6122" y="2627"/>
              <a:ext cx="32" cy="4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17" name="Line 157"/>
            <p:cNvSpPr>
              <a:spLocks noChangeShapeType="1"/>
            </p:cNvSpPr>
            <p:nvPr/>
          </p:nvSpPr>
          <p:spPr bwMode="auto">
            <a:xfrm flipH="1" flipV="1">
              <a:off x="6108" y="2627"/>
              <a:ext cx="46" cy="5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18" name="Line 158"/>
            <p:cNvSpPr>
              <a:spLocks noChangeShapeType="1"/>
            </p:cNvSpPr>
            <p:nvPr/>
          </p:nvSpPr>
          <p:spPr bwMode="auto">
            <a:xfrm flipH="1" flipV="1">
              <a:off x="6107" y="2641"/>
              <a:ext cx="47" cy="6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19" name="Line 159"/>
            <p:cNvSpPr>
              <a:spLocks noChangeShapeType="1"/>
            </p:cNvSpPr>
            <p:nvPr/>
          </p:nvSpPr>
          <p:spPr bwMode="auto">
            <a:xfrm flipH="1" flipV="1">
              <a:off x="6107" y="2659"/>
              <a:ext cx="47" cy="6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20" name="Line 160"/>
            <p:cNvSpPr>
              <a:spLocks noChangeShapeType="1"/>
            </p:cNvSpPr>
            <p:nvPr/>
          </p:nvSpPr>
          <p:spPr bwMode="auto">
            <a:xfrm flipH="1" flipV="1">
              <a:off x="6107" y="2675"/>
              <a:ext cx="47" cy="6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21" name="Line 161"/>
            <p:cNvSpPr>
              <a:spLocks noChangeShapeType="1"/>
            </p:cNvSpPr>
            <p:nvPr/>
          </p:nvSpPr>
          <p:spPr bwMode="auto">
            <a:xfrm flipH="1" flipV="1">
              <a:off x="6107" y="2693"/>
              <a:ext cx="47" cy="6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22" name="Line 162"/>
            <p:cNvSpPr>
              <a:spLocks noChangeShapeType="1"/>
            </p:cNvSpPr>
            <p:nvPr/>
          </p:nvSpPr>
          <p:spPr bwMode="auto">
            <a:xfrm flipH="1" flipV="1">
              <a:off x="6107" y="2711"/>
              <a:ext cx="47" cy="6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23" name="Line 163"/>
            <p:cNvSpPr>
              <a:spLocks noChangeShapeType="1"/>
            </p:cNvSpPr>
            <p:nvPr/>
          </p:nvSpPr>
          <p:spPr bwMode="auto">
            <a:xfrm flipH="1" flipV="1">
              <a:off x="6107" y="2727"/>
              <a:ext cx="47" cy="6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24" name="Line 164"/>
            <p:cNvSpPr>
              <a:spLocks noChangeShapeType="1"/>
            </p:cNvSpPr>
            <p:nvPr/>
          </p:nvSpPr>
          <p:spPr bwMode="auto">
            <a:xfrm flipH="1" flipV="1">
              <a:off x="6107" y="2745"/>
              <a:ext cx="47" cy="6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25" name="Line 165"/>
            <p:cNvSpPr>
              <a:spLocks noChangeShapeType="1"/>
            </p:cNvSpPr>
            <p:nvPr/>
          </p:nvSpPr>
          <p:spPr bwMode="auto">
            <a:xfrm flipH="1" flipV="1">
              <a:off x="6107" y="2761"/>
              <a:ext cx="47" cy="6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26" name="Line 166"/>
            <p:cNvSpPr>
              <a:spLocks noChangeShapeType="1"/>
            </p:cNvSpPr>
            <p:nvPr/>
          </p:nvSpPr>
          <p:spPr bwMode="auto">
            <a:xfrm flipH="1" flipV="1">
              <a:off x="6107" y="2778"/>
              <a:ext cx="47" cy="6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27" name="Line 167"/>
            <p:cNvSpPr>
              <a:spLocks noChangeShapeType="1"/>
            </p:cNvSpPr>
            <p:nvPr/>
          </p:nvSpPr>
          <p:spPr bwMode="auto">
            <a:xfrm flipH="1" flipV="1">
              <a:off x="6107" y="2796"/>
              <a:ext cx="47" cy="6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28" name="Line 168"/>
            <p:cNvSpPr>
              <a:spLocks noChangeShapeType="1"/>
            </p:cNvSpPr>
            <p:nvPr/>
          </p:nvSpPr>
          <p:spPr bwMode="auto">
            <a:xfrm flipH="1" flipV="1">
              <a:off x="6107" y="2812"/>
              <a:ext cx="47" cy="6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29" name="Line 169"/>
            <p:cNvSpPr>
              <a:spLocks noChangeShapeType="1"/>
            </p:cNvSpPr>
            <p:nvPr/>
          </p:nvSpPr>
          <p:spPr bwMode="auto">
            <a:xfrm flipH="1" flipV="1">
              <a:off x="6107" y="2830"/>
              <a:ext cx="47" cy="6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30" name="Line 170"/>
            <p:cNvSpPr>
              <a:spLocks noChangeShapeType="1"/>
            </p:cNvSpPr>
            <p:nvPr/>
          </p:nvSpPr>
          <p:spPr bwMode="auto">
            <a:xfrm flipH="1" flipV="1">
              <a:off x="6107" y="2848"/>
              <a:ext cx="41" cy="5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31" name="Line 171"/>
            <p:cNvSpPr>
              <a:spLocks noChangeShapeType="1"/>
            </p:cNvSpPr>
            <p:nvPr/>
          </p:nvSpPr>
          <p:spPr bwMode="auto">
            <a:xfrm flipH="1" flipV="1">
              <a:off x="6107" y="2864"/>
              <a:ext cx="35" cy="4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32" name="Line 172"/>
            <p:cNvSpPr>
              <a:spLocks noChangeShapeType="1"/>
            </p:cNvSpPr>
            <p:nvPr/>
          </p:nvSpPr>
          <p:spPr bwMode="auto">
            <a:xfrm flipH="1" flipV="1">
              <a:off x="6107" y="2882"/>
              <a:ext cx="29" cy="3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33" name="Line 173"/>
            <p:cNvSpPr>
              <a:spLocks noChangeShapeType="1"/>
            </p:cNvSpPr>
            <p:nvPr/>
          </p:nvSpPr>
          <p:spPr bwMode="auto">
            <a:xfrm flipH="1" flipV="1">
              <a:off x="6107" y="2899"/>
              <a:ext cx="22" cy="2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34" name="Line 174"/>
            <p:cNvSpPr>
              <a:spLocks noChangeShapeType="1"/>
            </p:cNvSpPr>
            <p:nvPr/>
          </p:nvSpPr>
          <p:spPr bwMode="auto">
            <a:xfrm flipH="1" flipV="1">
              <a:off x="6121" y="2933"/>
              <a:ext cx="33" cy="4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35" name="Line 175"/>
            <p:cNvSpPr>
              <a:spLocks noChangeShapeType="1"/>
            </p:cNvSpPr>
            <p:nvPr/>
          </p:nvSpPr>
          <p:spPr bwMode="auto">
            <a:xfrm flipH="1" flipV="1">
              <a:off x="6107" y="2915"/>
              <a:ext cx="14"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36" name="Line 176"/>
            <p:cNvSpPr>
              <a:spLocks noChangeShapeType="1"/>
            </p:cNvSpPr>
            <p:nvPr/>
          </p:nvSpPr>
          <p:spPr bwMode="auto">
            <a:xfrm flipH="1" flipV="1">
              <a:off x="6106" y="2914"/>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37" name="Line 177"/>
            <p:cNvSpPr>
              <a:spLocks noChangeShapeType="1"/>
            </p:cNvSpPr>
            <p:nvPr/>
          </p:nvSpPr>
          <p:spPr bwMode="auto">
            <a:xfrm flipH="1" flipV="1">
              <a:off x="6108" y="2933"/>
              <a:ext cx="46" cy="6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38" name="Line 178"/>
            <p:cNvSpPr>
              <a:spLocks noChangeShapeType="1"/>
            </p:cNvSpPr>
            <p:nvPr/>
          </p:nvSpPr>
          <p:spPr bwMode="auto">
            <a:xfrm flipH="1" flipV="1">
              <a:off x="6107" y="2933"/>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39" name="Line 179"/>
            <p:cNvSpPr>
              <a:spLocks noChangeShapeType="1"/>
            </p:cNvSpPr>
            <p:nvPr/>
          </p:nvSpPr>
          <p:spPr bwMode="auto">
            <a:xfrm flipH="1" flipV="1">
              <a:off x="6092" y="2914"/>
              <a:ext cx="15" cy="1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40" name="Line 180"/>
            <p:cNvSpPr>
              <a:spLocks noChangeShapeType="1"/>
            </p:cNvSpPr>
            <p:nvPr/>
          </p:nvSpPr>
          <p:spPr bwMode="auto">
            <a:xfrm flipH="1" flipV="1">
              <a:off x="6079" y="2914"/>
              <a:ext cx="75" cy="9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41" name="Line 181"/>
            <p:cNvSpPr>
              <a:spLocks noChangeShapeType="1"/>
            </p:cNvSpPr>
            <p:nvPr/>
          </p:nvSpPr>
          <p:spPr bwMode="auto">
            <a:xfrm flipH="1" flipV="1">
              <a:off x="6065" y="2914"/>
              <a:ext cx="89" cy="1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42" name="Line 182"/>
            <p:cNvSpPr>
              <a:spLocks noChangeShapeType="1"/>
            </p:cNvSpPr>
            <p:nvPr/>
          </p:nvSpPr>
          <p:spPr bwMode="auto">
            <a:xfrm flipH="1" flipV="1">
              <a:off x="6054" y="2915"/>
              <a:ext cx="94" cy="12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43" name="Line 183"/>
            <p:cNvSpPr>
              <a:spLocks noChangeShapeType="1"/>
            </p:cNvSpPr>
            <p:nvPr/>
          </p:nvSpPr>
          <p:spPr bwMode="auto">
            <a:xfrm flipH="1" flipV="1">
              <a:off x="6054" y="2933"/>
              <a:ext cx="89" cy="1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44" name="Line 184"/>
            <p:cNvSpPr>
              <a:spLocks noChangeShapeType="1"/>
            </p:cNvSpPr>
            <p:nvPr/>
          </p:nvSpPr>
          <p:spPr bwMode="auto">
            <a:xfrm flipH="1" flipV="1">
              <a:off x="6079" y="2983"/>
              <a:ext cx="57" cy="7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45" name="Line 185"/>
            <p:cNvSpPr>
              <a:spLocks noChangeShapeType="1"/>
            </p:cNvSpPr>
            <p:nvPr/>
          </p:nvSpPr>
          <p:spPr bwMode="auto">
            <a:xfrm flipH="1" flipV="1">
              <a:off x="6054" y="2949"/>
              <a:ext cx="13"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46" name="Line 186"/>
            <p:cNvSpPr>
              <a:spLocks noChangeShapeType="1"/>
            </p:cNvSpPr>
            <p:nvPr/>
          </p:nvSpPr>
          <p:spPr bwMode="auto">
            <a:xfrm flipH="1" flipV="1">
              <a:off x="6075" y="2994"/>
              <a:ext cx="54" cy="6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47" name="Line 187"/>
            <p:cNvSpPr>
              <a:spLocks noChangeShapeType="1"/>
            </p:cNvSpPr>
            <p:nvPr/>
          </p:nvSpPr>
          <p:spPr bwMode="auto">
            <a:xfrm flipH="1" flipV="1">
              <a:off x="6061" y="2994"/>
              <a:ext cx="61" cy="7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48" name="Line 188"/>
            <p:cNvSpPr>
              <a:spLocks noChangeShapeType="1"/>
            </p:cNvSpPr>
            <p:nvPr/>
          </p:nvSpPr>
          <p:spPr bwMode="auto">
            <a:xfrm flipH="1" flipV="1">
              <a:off x="6054" y="3001"/>
              <a:ext cx="54" cy="7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49" name="Line 189"/>
            <p:cNvSpPr>
              <a:spLocks noChangeShapeType="1"/>
            </p:cNvSpPr>
            <p:nvPr/>
          </p:nvSpPr>
          <p:spPr bwMode="auto">
            <a:xfrm flipH="1" flipV="1">
              <a:off x="6054" y="3019"/>
              <a:ext cx="40" cy="5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50" name="Line 190"/>
            <p:cNvSpPr>
              <a:spLocks noChangeShapeType="1"/>
            </p:cNvSpPr>
            <p:nvPr/>
          </p:nvSpPr>
          <p:spPr bwMode="auto">
            <a:xfrm flipH="1" flipV="1">
              <a:off x="6052" y="3033"/>
              <a:ext cx="29"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51" name="Line 191"/>
            <p:cNvSpPr>
              <a:spLocks noChangeShapeType="1"/>
            </p:cNvSpPr>
            <p:nvPr/>
          </p:nvSpPr>
          <p:spPr bwMode="auto">
            <a:xfrm flipH="1" flipV="1">
              <a:off x="6038" y="3033"/>
              <a:ext cx="30"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52" name="Line 192"/>
            <p:cNvSpPr>
              <a:spLocks noChangeShapeType="1"/>
            </p:cNvSpPr>
            <p:nvPr/>
          </p:nvSpPr>
          <p:spPr bwMode="auto">
            <a:xfrm flipH="1" flipV="1">
              <a:off x="6025" y="3033"/>
              <a:ext cx="29"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53" name="Line 193"/>
            <p:cNvSpPr>
              <a:spLocks noChangeShapeType="1"/>
            </p:cNvSpPr>
            <p:nvPr/>
          </p:nvSpPr>
          <p:spPr bwMode="auto">
            <a:xfrm flipH="1" flipV="1">
              <a:off x="6011" y="3033"/>
              <a:ext cx="31"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54" name="Line 194"/>
            <p:cNvSpPr>
              <a:spLocks noChangeShapeType="1"/>
            </p:cNvSpPr>
            <p:nvPr/>
          </p:nvSpPr>
          <p:spPr bwMode="auto">
            <a:xfrm flipH="1" flipV="1">
              <a:off x="6000" y="3036"/>
              <a:ext cx="28" cy="3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55" name="Line 195"/>
            <p:cNvSpPr>
              <a:spLocks noChangeShapeType="1"/>
            </p:cNvSpPr>
            <p:nvPr/>
          </p:nvSpPr>
          <p:spPr bwMode="auto">
            <a:xfrm flipH="1" flipV="1">
              <a:off x="6000" y="3053"/>
              <a:ext cx="14" cy="1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56" name="Line 196"/>
            <p:cNvSpPr>
              <a:spLocks noChangeShapeType="1"/>
            </p:cNvSpPr>
            <p:nvPr/>
          </p:nvSpPr>
          <p:spPr bwMode="auto">
            <a:xfrm flipH="1" flipV="1">
              <a:off x="6000" y="3070"/>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57" name="Line 197"/>
            <p:cNvSpPr>
              <a:spLocks noChangeShapeType="1"/>
            </p:cNvSpPr>
            <p:nvPr/>
          </p:nvSpPr>
          <p:spPr bwMode="auto">
            <a:xfrm flipH="1" flipV="1">
              <a:off x="6041" y="2994"/>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58" name="Line 198"/>
            <p:cNvSpPr>
              <a:spLocks noChangeShapeType="1"/>
            </p:cNvSpPr>
            <p:nvPr/>
          </p:nvSpPr>
          <p:spPr bwMode="auto">
            <a:xfrm flipH="1" flipV="1">
              <a:off x="6049" y="3015"/>
              <a:ext cx="5"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59" name="Line 199"/>
            <p:cNvSpPr>
              <a:spLocks noChangeShapeType="1"/>
            </p:cNvSpPr>
            <p:nvPr/>
          </p:nvSpPr>
          <p:spPr bwMode="auto">
            <a:xfrm flipH="1" flipV="1">
              <a:off x="6032" y="2994"/>
              <a:ext cx="10"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60" name="Line 200"/>
            <p:cNvSpPr>
              <a:spLocks noChangeShapeType="1"/>
            </p:cNvSpPr>
            <p:nvPr/>
          </p:nvSpPr>
          <p:spPr bwMode="auto">
            <a:xfrm flipH="1" flipV="1">
              <a:off x="6028" y="3001"/>
              <a:ext cx="26" cy="3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61" name="Line 201"/>
            <p:cNvSpPr>
              <a:spLocks noChangeShapeType="1"/>
            </p:cNvSpPr>
            <p:nvPr/>
          </p:nvSpPr>
          <p:spPr bwMode="auto">
            <a:xfrm flipH="1" flipV="1">
              <a:off x="6028" y="3010"/>
              <a:ext cx="18" cy="2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62" name="Line 202"/>
            <p:cNvSpPr>
              <a:spLocks noChangeShapeType="1"/>
            </p:cNvSpPr>
            <p:nvPr/>
          </p:nvSpPr>
          <p:spPr bwMode="auto">
            <a:xfrm flipH="1" flipV="1">
              <a:off x="6024" y="3015"/>
              <a:ext cx="14"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63" name="Line 203"/>
            <p:cNvSpPr>
              <a:spLocks noChangeShapeType="1"/>
            </p:cNvSpPr>
            <p:nvPr/>
          </p:nvSpPr>
          <p:spPr bwMode="auto">
            <a:xfrm flipH="1" flipV="1">
              <a:off x="6009" y="2994"/>
              <a:ext cx="7"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64" name="Line 204"/>
            <p:cNvSpPr>
              <a:spLocks noChangeShapeType="1"/>
            </p:cNvSpPr>
            <p:nvPr/>
          </p:nvSpPr>
          <p:spPr bwMode="auto">
            <a:xfrm flipH="1" flipV="1">
              <a:off x="6003" y="2999"/>
              <a:ext cx="28" cy="3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65" name="Line 205"/>
            <p:cNvSpPr>
              <a:spLocks noChangeShapeType="1"/>
            </p:cNvSpPr>
            <p:nvPr/>
          </p:nvSpPr>
          <p:spPr bwMode="auto">
            <a:xfrm flipH="1" flipV="1">
              <a:off x="6003" y="3010"/>
              <a:ext cx="20" cy="2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66" name="Line 206"/>
            <p:cNvSpPr>
              <a:spLocks noChangeShapeType="1"/>
            </p:cNvSpPr>
            <p:nvPr/>
          </p:nvSpPr>
          <p:spPr bwMode="auto">
            <a:xfrm flipH="1" flipV="1">
              <a:off x="6000" y="3015"/>
              <a:ext cx="14"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67" name="Line 207"/>
            <p:cNvSpPr>
              <a:spLocks noChangeShapeType="1"/>
            </p:cNvSpPr>
            <p:nvPr/>
          </p:nvSpPr>
          <p:spPr bwMode="auto">
            <a:xfrm flipH="1" flipV="1">
              <a:off x="5984" y="2994"/>
              <a:ext cx="7"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68" name="Line 208"/>
            <p:cNvSpPr>
              <a:spLocks noChangeShapeType="1"/>
            </p:cNvSpPr>
            <p:nvPr/>
          </p:nvSpPr>
          <p:spPr bwMode="auto">
            <a:xfrm flipH="1" flipV="1">
              <a:off x="5992" y="3015"/>
              <a:ext cx="14"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69" name="Line 209"/>
            <p:cNvSpPr>
              <a:spLocks noChangeShapeType="1"/>
            </p:cNvSpPr>
            <p:nvPr/>
          </p:nvSpPr>
          <p:spPr bwMode="auto">
            <a:xfrm flipH="1" flipV="1">
              <a:off x="5978" y="2997"/>
              <a:ext cx="13"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70" name="Line 210"/>
            <p:cNvSpPr>
              <a:spLocks noChangeShapeType="1"/>
            </p:cNvSpPr>
            <p:nvPr/>
          </p:nvSpPr>
          <p:spPr bwMode="auto">
            <a:xfrm flipH="1" flipV="1">
              <a:off x="5978" y="3008"/>
              <a:ext cx="20" cy="2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71" name="Line 211"/>
            <p:cNvSpPr>
              <a:spLocks noChangeShapeType="1"/>
            </p:cNvSpPr>
            <p:nvPr/>
          </p:nvSpPr>
          <p:spPr bwMode="auto">
            <a:xfrm flipH="1" flipV="1">
              <a:off x="5975" y="3015"/>
              <a:ext cx="16"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72" name="Line 212"/>
            <p:cNvSpPr>
              <a:spLocks noChangeShapeType="1"/>
            </p:cNvSpPr>
            <p:nvPr/>
          </p:nvSpPr>
          <p:spPr bwMode="auto">
            <a:xfrm flipH="1" flipV="1">
              <a:off x="5960" y="2994"/>
              <a:ext cx="6"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73" name="Line 213"/>
            <p:cNvSpPr>
              <a:spLocks noChangeShapeType="1"/>
            </p:cNvSpPr>
            <p:nvPr/>
          </p:nvSpPr>
          <p:spPr bwMode="auto">
            <a:xfrm flipH="1" flipV="1">
              <a:off x="5967" y="3015"/>
              <a:ext cx="15"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74" name="Line 214"/>
            <p:cNvSpPr>
              <a:spLocks noChangeShapeType="1"/>
            </p:cNvSpPr>
            <p:nvPr/>
          </p:nvSpPr>
          <p:spPr bwMode="auto">
            <a:xfrm flipH="1" flipV="1">
              <a:off x="5953" y="2996"/>
              <a:ext cx="13"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75" name="Line 215"/>
            <p:cNvSpPr>
              <a:spLocks noChangeShapeType="1"/>
            </p:cNvSpPr>
            <p:nvPr/>
          </p:nvSpPr>
          <p:spPr bwMode="auto">
            <a:xfrm flipH="1" flipV="1">
              <a:off x="5953" y="3006"/>
              <a:ext cx="21" cy="2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76" name="Line 216"/>
            <p:cNvSpPr>
              <a:spLocks noChangeShapeType="1"/>
            </p:cNvSpPr>
            <p:nvPr/>
          </p:nvSpPr>
          <p:spPr bwMode="auto">
            <a:xfrm flipH="1" flipV="1">
              <a:off x="5953" y="3017"/>
              <a:ext cx="13"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77" name="Line 217"/>
            <p:cNvSpPr>
              <a:spLocks noChangeShapeType="1"/>
            </p:cNvSpPr>
            <p:nvPr/>
          </p:nvSpPr>
          <p:spPr bwMode="auto">
            <a:xfrm flipH="1" flipV="1">
              <a:off x="5953" y="3026"/>
              <a:ext cx="4"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78" name="Line 218"/>
            <p:cNvSpPr>
              <a:spLocks noChangeShapeType="1"/>
            </p:cNvSpPr>
            <p:nvPr/>
          </p:nvSpPr>
          <p:spPr bwMode="auto">
            <a:xfrm flipH="1">
              <a:off x="6053" y="3017"/>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79" name="Line 219"/>
            <p:cNvSpPr>
              <a:spLocks noChangeShapeType="1"/>
            </p:cNvSpPr>
            <p:nvPr/>
          </p:nvSpPr>
          <p:spPr bwMode="auto">
            <a:xfrm flipH="1">
              <a:off x="6052" y="3015"/>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80" name="Line 220"/>
            <p:cNvSpPr>
              <a:spLocks noChangeShapeType="1"/>
            </p:cNvSpPr>
            <p:nvPr/>
          </p:nvSpPr>
          <p:spPr bwMode="auto">
            <a:xfrm flipH="1" flipV="1">
              <a:off x="6041" y="2999"/>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81" name="Line 221"/>
            <p:cNvSpPr>
              <a:spLocks noChangeShapeType="1"/>
            </p:cNvSpPr>
            <p:nvPr/>
          </p:nvSpPr>
          <p:spPr bwMode="auto">
            <a:xfrm flipH="1" flipV="1">
              <a:off x="6038" y="2996"/>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82" name="Line 222"/>
            <p:cNvSpPr>
              <a:spLocks noChangeShapeType="1"/>
            </p:cNvSpPr>
            <p:nvPr/>
          </p:nvSpPr>
          <p:spPr bwMode="auto">
            <a:xfrm flipH="1" flipV="1">
              <a:off x="6052" y="3026"/>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83" name="Line 223"/>
            <p:cNvSpPr>
              <a:spLocks noChangeShapeType="1"/>
            </p:cNvSpPr>
            <p:nvPr/>
          </p:nvSpPr>
          <p:spPr bwMode="auto">
            <a:xfrm flipH="1" flipV="1">
              <a:off x="6050" y="3022"/>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84" name="Line 224"/>
            <p:cNvSpPr>
              <a:spLocks noChangeShapeType="1"/>
            </p:cNvSpPr>
            <p:nvPr/>
          </p:nvSpPr>
          <p:spPr bwMode="auto">
            <a:xfrm flipH="1" flipV="1">
              <a:off x="6047" y="3019"/>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85" name="Line 225"/>
            <p:cNvSpPr>
              <a:spLocks noChangeShapeType="1"/>
            </p:cNvSpPr>
            <p:nvPr/>
          </p:nvSpPr>
          <p:spPr bwMode="auto">
            <a:xfrm flipH="1" flipV="1">
              <a:off x="6045" y="3015"/>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86" name="Line 226"/>
            <p:cNvSpPr>
              <a:spLocks noChangeShapeType="1"/>
            </p:cNvSpPr>
            <p:nvPr/>
          </p:nvSpPr>
          <p:spPr bwMode="auto">
            <a:xfrm flipH="1" flipV="1">
              <a:off x="6039" y="3008"/>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87" name="Line 227"/>
            <p:cNvSpPr>
              <a:spLocks noChangeShapeType="1"/>
            </p:cNvSpPr>
            <p:nvPr/>
          </p:nvSpPr>
          <p:spPr bwMode="auto">
            <a:xfrm flipH="1" flipV="1">
              <a:off x="6036" y="3004"/>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88" name="Line 228"/>
            <p:cNvSpPr>
              <a:spLocks noChangeShapeType="1"/>
            </p:cNvSpPr>
            <p:nvPr/>
          </p:nvSpPr>
          <p:spPr bwMode="auto">
            <a:xfrm flipH="1" flipV="1">
              <a:off x="6034" y="3001"/>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89" name="Line 229"/>
            <p:cNvSpPr>
              <a:spLocks noChangeShapeType="1"/>
            </p:cNvSpPr>
            <p:nvPr/>
          </p:nvSpPr>
          <p:spPr bwMode="auto">
            <a:xfrm flipH="1" flipV="1">
              <a:off x="6031" y="2997"/>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90" name="Line 230"/>
            <p:cNvSpPr>
              <a:spLocks noChangeShapeType="1"/>
            </p:cNvSpPr>
            <p:nvPr/>
          </p:nvSpPr>
          <p:spPr bwMode="auto">
            <a:xfrm flipH="1" flipV="1">
              <a:off x="6028" y="2996"/>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91" name="Line 231"/>
            <p:cNvSpPr>
              <a:spLocks noChangeShapeType="1"/>
            </p:cNvSpPr>
            <p:nvPr/>
          </p:nvSpPr>
          <p:spPr bwMode="auto">
            <a:xfrm flipH="1" flipV="1">
              <a:off x="6049" y="3031"/>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92" name="Line 232"/>
            <p:cNvSpPr>
              <a:spLocks noChangeShapeType="1"/>
            </p:cNvSpPr>
            <p:nvPr/>
          </p:nvSpPr>
          <p:spPr bwMode="auto">
            <a:xfrm flipH="1" flipV="1">
              <a:off x="6046" y="3028"/>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93" name="Line 233"/>
            <p:cNvSpPr>
              <a:spLocks noChangeShapeType="1"/>
            </p:cNvSpPr>
            <p:nvPr/>
          </p:nvSpPr>
          <p:spPr bwMode="auto">
            <a:xfrm flipH="1" flipV="1">
              <a:off x="6043" y="3024"/>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94" name="Line 234"/>
            <p:cNvSpPr>
              <a:spLocks noChangeShapeType="1"/>
            </p:cNvSpPr>
            <p:nvPr/>
          </p:nvSpPr>
          <p:spPr bwMode="auto">
            <a:xfrm flipH="1" flipV="1">
              <a:off x="6041" y="3020"/>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95" name="Line 235"/>
            <p:cNvSpPr>
              <a:spLocks noChangeShapeType="1"/>
            </p:cNvSpPr>
            <p:nvPr/>
          </p:nvSpPr>
          <p:spPr bwMode="auto">
            <a:xfrm flipH="1" flipV="1">
              <a:off x="6038" y="3017"/>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96" name="Line 236"/>
            <p:cNvSpPr>
              <a:spLocks noChangeShapeType="1"/>
            </p:cNvSpPr>
            <p:nvPr/>
          </p:nvSpPr>
          <p:spPr bwMode="auto">
            <a:xfrm flipH="1" flipV="1">
              <a:off x="6035" y="3013"/>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97" name="Line 237"/>
            <p:cNvSpPr>
              <a:spLocks noChangeShapeType="1"/>
            </p:cNvSpPr>
            <p:nvPr/>
          </p:nvSpPr>
          <p:spPr bwMode="auto">
            <a:xfrm flipH="1" flipV="1">
              <a:off x="6032" y="3010"/>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98" name="Line 238"/>
            <p:cNvSpPr>
              <a:spLocks noChangeShapeType="1"/>
            </p:cNvSpPr>
            <p:nvPr/>
          </p:nvSpPr>
          <p:spPr bwMode="auto">
            <a:xfrm flipH="1" flipV="1">
              <a:off x="6029" y="3006"/>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599" name="Line 239"/>
            <p:cNvSpPr>
              <a:spLocks noChangeShapeType="1"/>
            </p:cNvSpPr>
            <p:nvPr/>
          </p:nvSpPr>
          <p:spPr bwMode="auto">
            <a:xfrm flipH="1" flipV="1">
              <a:off x="6042" y="3033"/>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00" name="Line 240"/>
            <p:cNvSpPr>
              <a:spLocks noChangeShapeType="1"/>
            </p:cNvSpPr>
            <p:nvPr/>
          </p:nvSpPr>
          <p:spPr bwMode="auto">
            <a:xfrm flipH="1" flipV="1">
              <a:off x="6039" y="3029"/>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01" name="Line 241"/>
            <p:cNvSpPr>
              <a:spLocks noChangeShapeType="1"/>
            </p:cNvSpPr>
            <p:nvPr/>
          </p:nvSpPr>
          <p:spPr bwMode="auto">
            <a:xfrm flipH="1" flipV="1">
              <a:off x="6036" y="3026"/>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02" name="Line 242"/>
            <p:cNvSpPr>
              <a:spLocks noChangeShapeType="1"/>
            </p:cNvSpPr>
            <p:nvPr/>
          </p:nvSpPr>
          <p:spPr bwMode="auto">
            <a:xfrm flipH="1" flipV="1">
              <a:off x="6034" y="3022"/>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03" name="Line 243"/>
            <p:cNvSpPr>
              <a:spLocks noChangeShapeType="1"/>
            </p:cNvSpPr>
            <p:nvPr/>
          </p:nvSpPr>
          <p:spPr bwMode="auto">
            <a:xfrm flipH="1" flipV="1">
              <a:off x="6031" y="3019"/>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04" name="Line 244"/>
            <p:cNvSpPr>
              <a:spLocks noChangeShapeType="1"/>
            </p:cNvSpPr>
            <p:nvPr/>
          </p:nvSpPr>
          <p:spPr bwMode="auto">
            <a:xfrm flipH="1" flipV="1">
              <a:off x="6028" y="3015"/>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05" name="Line 245"/>
            <p:cNvSpPr>
              <a:spLocks noChangeShapeType="1"/>
            </p:cNvSpPr>
            <p:nvPr/>
          </p:nvSpPr>
          <p:spPr bwMode="auto">
            <a:xfrm flipH="1" flipV="1">
              <a:off x="6014" y="2997"/>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06" name="Line 246"/>
            <p:cNvSpPr>
              <a:spLocks noChangeShapeType="1"/>
            </p:cNvSpPr>
            <p:nvPr/>
          </p:nvSpPr>
          <p:spPr bwMode="auto">
            <a:xfrm flipH="1" flipV="1">
              <a:off x="6013" y="2994"/>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07" name="Line 247"/>
            <p:cNvSpPr>
              <a:spLocks noChangeShapeType="1"/>
            </p:cNvSpPr>
            <p:nvPr/>
          </p:nvSpPr>
          <p:spPr bwMode="auto">
            <a:xfrm flipH="1" flipV="1">
              <a:off x="6032" y="3031"/>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08" name="Line 248"/>
            <p:cNvSpPr>
              <a:spLocks noChangeShapeType="1"/>
            </p:cNvSpPr>
            <p:nvPr/>
          </p:nvSpPr>
          <p:spPr bwMode="auto">
            <a:xfrm flipH="1" flipV="1">
              <a:off x="6029" y="3028"/>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09" name="Line 249"/>
            <p:cNvSpPr>
              <a:spLocks noChangeShapeType="1"/>
            </p:cNvSpPr>
            <p:nvPr/>
          </p:nvSpPr>
          <p:spPr bwMode="auto">
            <a:xfrm flipH="1" flipV="1">
              <a:off x="6027" y="3024"/>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10" name="Line 250"/>
            <p:cNvSpPr>
              <a:spLocks noChangeShapeType="1"/>
            </p:cNvSpPr>
            <p:nvPr/>
          </p:nvSpPr>
          <p:spPr bwMode="auto">
            <a:xfrm flipH="1" flipV="1">
              <a:off x="6024" y="3020"/>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11" name="Line 251"/>
            <p:cNvSpPr>
              <a:spLocks noChangeShapeType="1"/>
            </p:cNvSpPr>
            <p:nvPr/>
          </p:nvSpPr>
          <p:spPr bwMode="auto">
            <a:xfrm flipH="1" flipV="1">
              <a:off x="6021" y="3017"/>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12" name="Line 252"/>
            <p:cNvSpPr>
              <a:spLocks noChangeShapeType="1"/>
            </p:cNvSpPr>
            <p:nvPr/>
          </p:nvSpPr>
          <p:spPr bwMode="auto">
            <a:xfrm flipH="1">
              <a:off x="6020" y="3015"/>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13" name="Line 253"/>
            <p:cNvSpPr>
              <a:spLocks noChangeShapeType="1"/>
            </p:cNvSpPr>
            <p:nvPr/>
          </p:nvSpPr>
          <p:spPr bwMode="auto">
            <a:xfrm flipH="1" flipV="1">
              <a:off x="6013" y="3006"/>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14" name="Line 254"/>
            <p:cNvSpPr>
              <a:spLocks noChangeShapeType="1"/>
            </p:cNvSpPr>
            <p:nvPr/>
          </p:nvSpPr>
          <p:spPr bwMode="auto">
            <a:xfrm flipH="1" flipV="1">
              <a:off x="6011" y="3003"/>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15" name="Line 255"/>
            <p:cNvSpPr>
              <a:spLocks noChangeShapeType="1"/>
            </p:cNvSpPr>
            <p:nvPr/>
          </p:nvSpPr>
          <p:spPr bwMode="auto">
            <a:xfrm flipH="1" flipV="1">
              <a:off x="6009" y="2999"/>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16" name="Line 256"/>
            <p:cNvSpPr>
              <a:spLocks noChangeShapeType="1"/>
            </p:cNvSpPr>
            <p:nvPr/>
          </p:nvSpPr>
          <p:spPr bwMode="auto">
            <a:xfrm flipH="1" flipV="1">
              <a:off x="6006" y="2996"/>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17" name="Line 257"/>
            <p:cNvSpPr>
              <a:spLocks noChangeShapeType="1"/>
            </p:cNvSpPr>
            <p:nvPr/>
          </p:nvSpPr>
          <p:spPr bwMode="auto">
            <a:xfrm flipH="1" flipV="1">
              <a:off x="6025" y="3033"/>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18" name="Line 258"/>
            <p:cNvSpPr>
              <a:spLocks noChangeShapeType="1"/>
            </p:cNvSpPr>
            <p:nvPr/>
          </p:nvSpPr>
          <p:spPr bwMode="auto">
            <a:xfrm flipH="1" flipV="1">
              <a:off x="6023" y="3029"/>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19" name="Line 259"/>
            <p:cNvSpPr>
              <a:spLocks noChangeShapeType="1"/>
            </p:cNvSpPr>
            <p:nvPr/>
          </p:nvSpPr>
          <p:spPr bwMode="auto">
            <a:xfrm flipH="1" flipV="1">
              <a:off x="6020" y="3026"/>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20" name="Line 260"/>
            <p:cNvSpPr>
              <a:spLocks noChangeShapeType="1"/>
            </p:cNvSpPr>
            <p:nvPr/>
          </p:nvSpPr>
          <p:spPr bwMode="auto">
            <a:xfrm flipH="1" flipV="1">
              <a:off x="6017" y="3022"/>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21" name="Line 261"/>
            <p:cNvSpPr>
              <a:spLocks noChangeShapeType="1"/>
            </p:cNvSpPr>
            <p:nvPr/>
          </p:nvSpPr>
          <p:spPr bwMode="auto">
            <a:xfrm flipH="1" flipV="1">
              <a:off x="6014" y="3019"/>
              <a:ext cx="3"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22" name="Line 262"/>
            <p:cNvSpPr>
              <a:spLocks noChangeShapeType="1"/>
            </p:cNvSpPr>
            <p:nvPr/>
          </p:nvSpPr>
          <p:spPr bwMode="auto">
            <a:xfrm flipH="1" flipV="1">
              <a:off x="6013" y="3015"/>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23" name="Line 263"/>
            <p:cNvSpPr>
              <a:spLocks noChangeShapeType="1"/>
            </p:cNvSpPr>
            <p:nvPr/>
          </p:nvSpPr>
          <p:spPr bwMode="auto">
            <a:xfrm flipH="1" flipV="1">
              <a:off x="6010" y="3012"/>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24" name="Line 264"/>
            <p:cNvSpPr>
              <a:spLocks noChangeShapeType="1"/>
            </p:cNvSpPr>
            <p:nvPr/>
          </p:nvSpPr>
          <p:spPr bwMode="auto">
            <a:xfrm flipH="1" flipV="1">
              <a:off x="6007" y="3008"/>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25" name="Line 265"/>
            <p:cNvSpPr>
              <a:spLocks noChangeShapeType="1"/>
            </p:cNvSpPr>
            <p:nvPr/>
          </p:nvSpPr>
          <p:spPr bwMode="auto">
            <a:xfrm flipH="1" flipV="1">
              <a:off x="6005" y="3004"/>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26" name="Line 266"/>
            <p:cNvSpPr>
              <a:spLocks noChangeShapeType="1"/>
            </p:cNvSpPr>
            <p:nvPr/>
          </p:nvSpPr>
          <p:spPr bwMode="auto">
            <a:xfrm flipH="1" flipV="1">
              <a:off x="6017" y="3031"/>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27" name="Line 267"/>
            <p:cNvSpPr>
              <a:spLocks noChangeShapeType="1"/>
            </p:cNvSpPr>
            <p:nvPr/>
          </p:nvSpPr>
          <p:spPr bwMode="auto">
            <a:xfrm flipH="1" flipV="1">
              <a:off x="6013" y="3028"/>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28" name="Line 268"/>
            <p:cNvSpPr>
              <a:spLocks noChangeShapeType="1"/>
            </p:cNvSpPr>
            <p:nvPr/>
          </p:nvSpPr>
          <p:spPr bwMode="auto">
            <a:xfrm flipH="1" flipV="1">
              <a:off x="6011" y="3024"/>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29" name="Line 269"/>
            <p:cNvSpPr>
              <a:spLocks noChangeShapeType="1"/>
            </p:cNvSpPr>
            <p:nvPr/>
          </p:nvSpPr>
          <p:spPr bwMode="auto">
            <a:xfrm flipH="1" flipV="1">
              <a:off x="6009" y="3020"/>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30" name="Line 270"/>
            <p:cNvSpPr>
              <a:spLocks noChangeShapeType="1"/>
            </p:cNvSpPr>
            <p:nvPr/>
          </p:nvSpPr>
          <p:spPr bwMode="auto">
            <a:xfrm flipH="1" flipV="1">
              <a:off x="6006" y="3017"/>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31" name="Line 271"/>
            <p:cNvSpPr>
              <a:spLocks noChangeShapeType="1"/>
            </p:cNvSpPr>
            <p:nvPr/>
          </p:nvSpPr>
          <p:spPr bwMode="auto">
            <a:xfrm flipH="1" flipV="1">
              <a:off x="6003" y="3015"/>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32" name="Line 272"/>
            <p:cNvSpPr>
              <a:spLocks noChangeShapeType="1"/>
            </p:cNvSpPr>
            <p:nvPr/>
          </p:nvSpPr>
          <p:spPr bwMode="auto">
            <a:xfrm flipH="1" flipV="1">
              <a:off x="5989" y="2996"/>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33" name="Line 273"/>
            <p:cNvSpPr>
              <a:spLocks noChangeShapeType="1"/>
            </p:cNvSpPr>
            <p:nvPr/>
          </p:nvSpPr>
          <p:spPr bwMode="auto">
            <a:xfrm flipH="1" flipV="1">
              <a:off x="6010" y="3033"/>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34" name="Line 274"/>
            <p:cNvSpPr>
              <a:spLocks noChangeShapeType="1"/>
            </p:cNvSpPr>
            <p:nvPr/>
          </p:nvSpPr>
          <p:spPr bwMode="auto">
            <a:xfrm flipH="1" flipV="1">
              <a:off x="6007" y="3029"/>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35" name="Line 275"/>
            <p:cNvSpPr>
              <a:spLocks noChangeShapeType="1"/>
            </p:cNvSpPr>
            <p:nvPr/>
          </p:nvSpPr>
          <p:spPr bwMode="auto">
            <a:xfrm flipH="1" flipV="1">
              <a:off x="6005" y="3026"/>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36" name="Line 276"/>
            <p:cNvSpPr>
              <a:spLocks noChangeShapeType="1"/>
            </p:cNvSpPr>
            <p:nvPr/>
          </p:nvSpPr>
          <p:spPr bwMode="auto">
            <a:xfrm flipH="1" flipV="1">
              <a:off x="6002" y="3022"/>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37" name="Line 277"/>
            <p:cNvSpPr>
              <a:spLocks noChangeShapeType="1"/>
            </p:cNvSpPr>
            <p:nvPr/>
          </p:nvSpPr>
          <p:spPr bwMode="auto">
            <a:xfrm flipH="1" flipV="1">
              <a:off x="5999" y="3019"/>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38" name="Line 278"/>
            <p:cNvSpPr>
              <a:spLocks noChangeShapeType="1"/>
            </p:cNvSpPr>
            <p:nvPr/>
          </p:nvSpPr>
          <p:spPr bwMode="auto">
            <a:xfrm flipH="1" flipV="1">
              <a:off x="5996" y="3015"/>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39" name="Line 279"/>
            <p:cNvSpPr>
              <a:spLocks noChangeShapeType="1"/>
            </p:cNvSpPr>
            <p:nvPr/>
          </p:nvSpPr>
          <p:spPr bwMode="auto">
            <a:xfrm>
              <a:off x="5991" y="3008"/>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40" name="Line 280"/>
            <p:cNvSpPr>
              <a:spLocks noChangeShapeType="1"/>
            </p:cNvSpPr>
            <p:nvPr/>
          </p:nvSpPr>
          <p:spPr bwMode="auto">
            <a:xfrm flipH="1" flipV="1">
              <a:off x="5988" y="3004"/>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41" name="Line 281"/>
            <p:cNvSpPr>
              <a:spLocks noChangeShapeType="1"/>
            </p:cNvSpPr>
            <p:nvPr/>
          </p:nvSpPr>
          <p:spPr bwMode="auto">
            <a:xfrm flipH="1" flipV="1">
              <a:off x="5985" y="3001"/>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42" name="Line 282"/>
            <p:cNvSpPr>
              <a:spLocks noChangeShapeType="1"/>
            </p:cNvSpPr>
            <p:nvPr/>
          </p:nvSpPr>
          <p:spPr bwMode="auto">
            <a:xfrm flipH="1" flipV="1">
              <a:off x="5982" y="2997"/>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43" name="Line 283"/>
            <p:cNvSpPr>
              <a:spLocks noChangeShapeType="1"/>
            </p:cNvSpPr>
            <p:nvPr/>
          </p:nvSpPr>
          <p:spPr bwMode="auto">
            <a:xfrm flipH="1" flipV="1">
              <a:off x="5980" y="2994"/>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44" name="Line 284"/>
            <p:cNvSpPr>
              <a:spLocks noChangeShapeType="1"/>
            </p:cNvSpPr>
            <p:nvPr/>
          </p:nvSpPr>
          <p:spPr bwMode="auto">
            <a:xfrm flipH="1" flipV="1">
              <a:off x="6000" y="3031"/>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45" name="Line 285"/>
            <p:cNvSpPr>
              <a:spLocks noChangeShapeType="1"/>
            </p:cNvSpPr>
            <p:nvPr/>
          </p:nvSpPr>
          <p:spPr bwMode="auto">
            <a:xfrm flipH="1" flipV="1">
              <a:off x="5998" y="3028"/>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46" name="Line 286"/>
            <p:cNvSpPr>
              <a:spLocks noChangeShapeType="1"/>
            </p:cNvSpPr>
            <p:nvPr/>
          </p:nvSpPr>
          <p:spPr bwMode="auto">
            <a:xfrm flipH="1" flipV="1">
              <a:off x="5995" y="3024"/>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47" name="Line 287"/>
            <p:cNvSpPr>
              <a:spLocks noChangeShapeType="1"/>
            </p:cNvSpPr>
            <p:nvPr/>
          </p:nvSpPr>
          <p:spPr bwMode="auto">
            <a:xfrm flipH="1" flipV="1">
              <a:off x="5992" y="3020"/>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48" name="Line 288"/>
            <p:cNvSpPr>
              <a:spLocks noChangeShapeType="1"/>
            </p:cNvSpPr>
            <p:nvPr/>
          </p:nvSpPr>
          <p:spPr bwMode="auto">
            <a:xfrm flipH="1" flipV="1">
              <a:off x="5989" y="3017"/>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49" name="Line 289"/>
            <p:cNvSpPr>
              <a:spLocks noChangeShapeType="1"/>
            </p:cNvSpPr>
            <p:nvPr/>
          </p:nvSpPr>
          <p:spPr bwMode="auto">
            <a:xfrm flipH="1" flipV="1">
              <a:off x="5987" y="3013"/>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50" name="Line 290"/>
            <p:cNvSpPr>
              <a:spLocks noChangeShapeType="1"/>
            </p:cNvSpPr>
            <p:nvPr/>
          </p:nvSpPr>
          <p:spPr bwMode="auto">
            <a:xfrm flipH="1" flipV="1">
              <a:off x="5984" y="3010"/>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51" name="Line 291"/>
            <p:cNvSpPr>
              <a:spLocks noChangeShapeType="1"/>
            </p:cNvSpPr>
            <p:nvPr/>
          </p:nvSpPr>
          <p:spPr bwMode="auto">
            <a:xfrm flipH="1" flipV="1">
              <a:off x="5981" y="3006"/>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52" name="Line 292"/>
            <p:cNvSpPr>
              <a:spLocks noChangeShapeType="1"/>
            </p:cNvSpPr>
            <p:nvPr/>
          </p:nvSpPr>
          <p:spPr bwMode="auto">
            <a:xfrm flipH="1" flipV="1">
              <a:off x="5978" y="3003"/>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53" name="Line 293"/>
            <p:cNvSpPr>
              <a:spLocks noChangeShapeType="1"/>
            </p:cNvSpPr>
            <p:nvPr/>
          </p:nvSpPr>
          <p:spPr bwMode="auto">
            <a:xfrm flipH="1" flipV="1">
              <a:off x="5993" y="3033"/>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54" name="Line 294"/>
            <p:cNvSpPr>
              <a:spLocks noChangeShapeType="1"/>
            </p:cNvSpPr>
            <p:nvPr/>
          </p:nvSpPr>
          <p:spPr bwMode="auto">
            <a:xfrm flipH="1" flipV="1">
              <a:off x="5991" y="3029"/>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55" name="Line 295"/>
            <p:cNvSpPr>
              <a:spLocks noChangeShapeType="1"/>
            </p:cNvSpPr>
            <p:nvPr/>
          </p:nvSpPr>
          <p:spPr bwMode="auto">
            <a:xfrm flipH="1" flipV="1">
              <a:off x="5988" y="3026"/>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56" name="Line 296"/>
            <p:cNvSpPr>
              <a:spLocks noChangeShapeType="1"/>
            </p:cNvSpPr>
            <p:nvPr/>
          </p:nvSpPr>
          <p:spPr bwMode="auto">
            <a:xfrm flipH="1" flipV="1">
              <a:off x="5985" y="3022"/>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57" name="Line 297"/>
            <p:cNvSpPr>
              <a:spLocks noChangeShapeType="1"/>
            </p:cNvSpPr>
            <p:nvPr/>
          </p:nvSpPr>
          <p:spPr bwMode="auto">
            <a:xfrm flipH="1" flipV="1">
              <a:off x="5982" y="3019"/>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58" name="Line 298"/>
            <p:cNvSpPr>
              <a:spLocks noChangeShapeType="1"/>
            </p:cNvSpPr>
            <p:nvPr/>
          </p:nvSpPr>
          <p:spPr bwMode="auto">
            <a:xfrm flipH="1" flipV="1">
              <a:off x="5980" y="3015"/>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59" name="Line 299"/>
            <p:cNvSpPr>
              <a:spLocks noChangeShapeType="1"/>
            </p:cNvSpPr>
            <p:nvPr/>
          </p:nvSpPr>
          <p:spPr bwMode="auto">
            <a:xfrm flipH="1" flipV="1">
              <a:off x="5978" y="3013"/>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60" name="Line 300"/>
            <p:cNvSpPr>
              <a:spLocks noChangeShapeType="1"/>
            </p:cNvSpPr>
            <p:nvPr/>
          </p:nvSpPr>
          <p:spPr bwMode="auto">
            <a:xfrm flipH="1" flipV="1">
              <a:off x="5964" y="2994"/>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61" name="Line 301"/>
            <p:cNvSpPr>
              <a:spLocks noChangeShapeType="1"/>
            </p:cNvSpPr>
            <p:nvPr/>
          </p:nvSpPr>
          <p:spPr bwMode="auto">
            <a:xfrm flipH="1" flipV="1">
              <a:off x="5984" y="3031"/>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62" name="Line 302"/>
            <p:cNvSpPr>
              <a:spLocks noChangeShapeType="1"/>
            </p:cNvSpPr>
            <p:nvPr/>
          </p:nvSpPr>
          <p:spPr bwMode="auto">
            <a:xfrm flipH="1" flipV="1">
              <a:off x="5981" y="3028"/>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63" name="Line 303"/>
            <p:cNvSpPr>
              <a:spLocks noChangeShapeType="1"/>
            </p:cNvSpPr>
            <p:nvPr/>
          </p:nvSpPr>
          <p:spPr bwMode="auto">
            <a:xfrm flipH="1" flipV="1">
              <a:off x="5978" y="3024"/>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64" name="Line 304"/>
            <p:cNvSpPr>
              <a:spLocks noChangeShapeType="1"/>
            </p:cNvSpPr>
            <p:nvPr/>
          </p:nvSpPr>
          <p:spPr bwMode="auto">
            <a:xfrm flipH="1" flipV="1">
              <a:off x="5977" y="3020"/>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65" name="Line 305"/>
            <p:cNvSpPr>
              <a:spLocks noChangeShapeType="1"/>
            </p:cNvSpPr>
            <p:nvPr/>
          </p:nvSpPr>
          <p:spPr bwMode="auto">
            <a:xfrm flipH="1" flipV="1">
              <a:off x="5974" y="3017"/>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66" name="Line 306"/>
            <p:cNvSpPr>
              <a:spLocks noChangeShapeType="1"/>
            </p:cNvSpPr>
            <p:nvPr/>
          </p:nvSpPr>
          <p:spPr bwMode="auto">
            <a:xfrm flipH="1">
              <a:off x="5971" y="3015"/>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67" name="Line 307"/>
            <p:cNvSpPr>
              <a:spLocks noChangeShapeType="1"/>
            </p:cNvSpPr>
            <p:nvPr/>
          </p:nvSpPr>
          <p:spPr bwMode="auto">
            <a:xfrm flipH="1">
              <a:off x="5966" y="3006"/>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68" name="Line 308"/>
            <p:cNvSpPr>
              <a:spLocks noChangeShapeType="1"/>
            </p:cNvSpPr>
            <p:nvPr/>
          </p:nvSpPr>
          <p:spPr bwMode="auto">
            <a:xfrm flipH="1" flipV="1">
              <a:off x="5963" y="3003"/>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69" name="Line 309"/>
            <p:cNvSpPr>
              <a:spLocks noChangeShapeType="1"/>
            </p:cNvSpPr>
            <p:nvPr/>
          </p:nvSpPr>
          <p:spPr bwMode="auto">
            <a:xfrm flipH="1" flipV="1">
              <a:off x="5960" y="2999"/>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70" name="Line 310"/>
            <p:cNvSpPr>
              <a:spLocks noChangeShapeType="1"/>
            </p:cNvSpPr>
            <p:nvPr/>
          </p:nvSpPr>
          <p:spPr bwMode="auto">
            <a:xfrm flipH="1" flipV="1">
              <a:off x="5957" y="2996"/>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71" name="Line 311"/>
            <p:cNvSpPr>
              <a:spLocks noChangeShapeType="1"/>
            </p:cNvSpPr>
            <p:nvPr/>
          </p:nvSpPr>
          <p:spPr bwMode="auto">
            <a:xfrm flipH="1" flipV="1">
              <a:off x="5978" y="3033"/>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72" name="Line 312"/>
            <p:cNvSpPr>
              <a:spLocks noChangeShapeType="1"/>
            </p:cNvSpPr>
            <p:nvPr/>
          </p:nvSpPr>
          <p:spPr bwMode="auto">
            <a:xfrm flipH="1" flipV="1">
              <a:off x="5974" y="3029"/>
              <a:ext cx="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73" name="Line 313"/>
            <p:cNvSpPr>
              <a:spLocks noChangeShapeType="1"/>
            </p:cNvSpPr>
            <p:nvPr/>
          </p:nvSpPr>
          <p:spPr bwMode="auto">
            <a:xfrm flipH="1" flipV="1">
              <a:off x="5973" y="3026"/>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74" name="Line 314"/>
            <p:cNvSpPr>
              <a:spLocks noChangeShapeType="1"/>
            </p:cNvSpPr>
            <p:nvPr/>
          </p:nvSpPr>
          <p:spPr bwMode="auto">
            <a:xfrm flipH="1" flipV="1">
              <a:off x="5970" y="3022"/>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75" name="Line 315"/>
            <p:cNvSpPr>
              <a:spLocks noChangeShapeType="1"/>
            </p:cNvSpPr>
            <p:nvPr/>
          </p:nvSpPr>
          <p:spPr bwMode="auto">
            <a:xfrm flipH="1" flipV="1">
              <a:off x="5967" y="3019"/>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76" name="Line 316"/>
            <p:cNvSpPr>
              <a:spLocks noChangeShapeType="1"/>
            </p:cNvSpPr>
            <p:nvPr/>
          </p:nvSpPr>
          <p:spPr bwMode="auto">
            <a:xfrm flipH="1" flipV="1">
              <a:off x="5964" y="3015"/>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77" name="Line 317"/>
            <p:cNvSpPr>
              <a:spLocks noChangeShapeType="1"/>
            </p:cNvSpPr>
            <p:nvPr/>
          </p:nvSpPr>
          <p:spPr bwMode="auto">
            <a:xfrm flipH="1" flipV="1">
              <a:off x="5962" y="3012"/>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78" name="Line 318"/>
            <p:cNvSpPr>
              <a:spLocks noChangeShapeType="1"/>
            </p:cNvSpPr>
            <p:nvPr/>
          </p:nvSpPr>
          <p:spPr bwMode="auto">
            <a:xfrm flipH="1" flipV="1">
              <a:off x="5959" y="3008"/>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79" name="Line 319"/>
            <p:cNvSpPr>
              <a:spLocks noChangeShapeType="1"/>
            </p:cNvSpPr>
            <p:nvPr/>
          </p:nvSpPr>
          <p:spPr bwMode="auto">
            <a:xfrm flipH="1" flipV="1">
              <a:off x="5956" y="3004"/>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80" name="Line 320"/>
            <p:cNvSpPr>
              <a:spLocks noChangeShapeType="1"/>
            </p:cNvSpPr>
            <p:nvPr/>
          </p:nvSpPr>
          <p:spPr bwMode="auto">
            <a:xfrm flipH="1" flipV="1">
              <a:off x="5953" y="3001"/>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81" name="Line 321"/>
            <p:cNvSpPr>
              <a:spLocks noChangeShapeType="1"/>
            </p:cNvSpPr>
            <p:nvPr/>
          </p:nvSpPr>
          <p:spPr bwMode="auto">
            <a:xfrm flipH="1" flipV="1">
              <a:off x="5969" y="3031"/>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82" name="Line 322"/>
            <p:cNvSpPr>
              <a:spLocks noChangeShapeType="1"/>
            </p:cNvSpPr>
            <p:nvPr/>
          </p:nvSpPr>
          <p:spPr bwMode="auto">
            <a:xfrm flipH="1" flipV="1">
              <a:off x="5966" y="3028"/>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83" name="Line 323"/>
            <p:cNvSpPr>
              <a:spLocks noChangeShapeType="1"/>
            </p:cNvSpPr>
            <p:nvPr/>
          </p:nvSpPr>
          <p:spPr bwMode="auto">
            <a:xfrm flipH="1" flipV="1">
              <a:off x="5963" y="3024"/>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84" name="Line 324"/>
            <p:cNvSpPr>
              <a:spLocks noChangeShapeType="1"/>
            </p:cNvSpPr>
            <p:nvPr/>
          </p:nvSpPr>
          <p:spPr bwMode="auto">
            <a:xfrm flipH="1" flipV="1">
              <a:off x="5960" y="3020"/>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85" name="Line 325"/>
            <p:cNvSpPr>
              <a:spLocks noChangeShapeType="1"/>
            </p:cNvSpPr>
            <p:nvPr/>
          </p:nvSpPr>
          <p:spPr bwMode="auto">
            <a:xfrm flipH="1" flipV="1">
              <a:off x="5957" y="3017"/>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86" name="Line 326"/>
            <p:cNvSpPr>
              <a:spLocks noChangeShapeType="1"/>
            </p:cNvSpPr>
            <p:nvPr/>
          </p:nvSpPr>
          <p:spPr bwMode="auto">
            <a:xfrm flipH="1" flipV="1">
              <a:off x="5955" y="3013"/>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87" name="Line 327"/>
            <p:cNvSpPr>
              <a:spLocks noChangeShapeType="1"/>
            </p:cNvSpPr>
            <p:nvPr/>
          </p:nvSpPr>
          <p:spPr bwMode="auto">
            <a:xfrm flipH="1" flipV="1">
              <a:off x="5953" y="3012"/>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88" name="Line 328"/>
            <p:cNvSpPr>
              <a:spLocks noChangeShapeType="1"/>
            </p:cNvSpPr>
            <p:nvPr/>
          </p:nvSpPr>
          <p:spPr bwMode="auto">
            <a:xfrm flipH="1" flipV="1">
              <a:off x="5962" y="3033"/>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89" name="Line 329"/>
            <p:cNvSpPr>
              <a:spLocks noChangeShapeType="1"/>
            </p:cNvSpPr>
            <p:nvPr/>
          </p:nvSpPr>
          <p:spPr bwMode="auto">
            <a:xfrm flipH="1" flipV="1">
              <a:off x="5959" y="3029"/>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90" name="Line 330"/>
            <p:cNvSpPr>
              <a:spLocks noChangeShapeType="1"/>
            </p:cNvSpPr>
            <p:nvPr/>
          </p:nvSpPr>
          <p:spPr bwMode="auto">
            <a:xfrm flipH="1" flipV="1">
              <a:off x="5956" y="3026"/>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91" name="Line 331"/>
            <p:cNvSpPr>
              <a:spLocks noChangeShapeType="1"/>
            </p:cNvSpPr>
            <p:nvPr/>
          </p:nvSpPr>
          <p:spPr bwMode="auto">
            <a:xfrm flipH="1" flipV="1">
              <a:off x="5953" y="3022"/>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92" name="Line 332"/>
            <p:cNvSpPr>
              <a:spLocks noChangeShapeType="1"/>
            </p:cNvSpPr>
            <p:nvPr/>
          </p:nvSpPr>
          <p:spPr bwMode="auto">
            <a:xfrm flipH="1" flipV="1">
              <a:off x="5953" y="3031"/>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93" name="Line 333"/>
            <p:cNvSpPr>
              <a:spLocks noChangeShapeType="1"/>
            </p:cNvSpPr>
            <p:nvPr/>
          </p:nvSpPr>
          <p:spPr bwMode="auto">
            <a:xfrm>
              <a:off x="6072" y="3476"/>
              <a:ext cx="2"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94" name="Line 334"/>
            <p:cNvSpPr>
              <a:spLocks noChangeShapeType="1"/>
            </p:cNvSpPr>
            <p:nvPr/>
          </p:nvSpPr>
          <p:spPr bwMode="auto">
            <a:xfrm flipH="1">
              <a:off x="5941" y="3476"/>
              <a:ext cx="13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95" name="Line 335"/>
            <p:cNvSpPr>
              <a:spLocks noChangeShapeType="1"/>
            </p:cNvSpPr>
            <p:nvPr/>
          </p:nvSpPr>
          <p:spPr bwMode="auto">
            <a:xfrm flipH="1">
              <a:off x="6047" y="3496"/>
              <a:ext cx="25"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96" name="Line 336"/>
            <p:cNvSpPr>
              <a:spLocks noChangeShapeType="1"/>
            </p:cNvSpPr>
            <p:nvPr/>
          </p:nvSpPr>
          <p:spPr bwMode="auto">
            <a:xfrm flipH="1">
              <a:off x="6047" y="3536"/>
              <a:ext cx="25"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97" name="Line 337"/>
            <p:cNvSpPr>
              <a:spLocks noChangeShapeType="1"/>
            </p:cNvSpPr>
            <p:nvPr/>
          </p:nvSpPr>
          <p:spPr bwMode="auto">
            <a:xfrm>
              <a:off x="6054" y="3499"/>
              <a:ext cx="2" cy="3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98" name="Line 338"/>
            <p:cNvSpPr>
              <a:spLocks noChangeShapeType="1"/>
            </p:cNvSpPr>
            <p:nvPr/>
          </p:nvSpPr>
          <p:spPr bwMode="auto">
            <a:xfrm>
              <a:off x="6054" y="3433"/>
              <a:ext cx="2" cy="3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699" name="Line 339"/>
            <p:cNvSpPr>
              <a:spLocks noChangeShapeType="1"/>
            </p:cNvSpPr>
            <p:nvPr/>
          </p:nvSpPr>
          <p:spPr bwMode="auto">
            <a:xfrm>
              <a:off x="6047" y="3496"/>
              <a:ext cx="2" cy="4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00" name="Line 340"/>
            <p:cNvSpPr>
              <a:spLocks noChangeShapeType="1"/>
            </p:cNvSpPr>
            <p:nvPr/>
          </p:nvSpPr>
          <p:spPr bwMode="auto">
            <a:xfrm>
              <a:off x="6079" y="3471"/>
              <a:ext cx="2" cy="2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01" name="Line 341"/>
            <p:cNvSpPr>
              <a:spLocks noChangeShapeType="1"/>
            </p:cNvSpPr>
            <p:nvPr/>
          </p:nvSpPr>
          <p:spPr bwMode="auto">
            <a:xfrm>
              <a:off x="5941" y="3430"/>
              <a:ext cx="1" cy="4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02" name="Line 342"/>
            <p:cNvSpPr>
              <a:spLocks noChangeShapeType="1"/>
            </p:cNvSpPr>
            <p:nvPr/>
          </p:nvSpPr>
          <p:spPr bwMode="auto">
            <a:xfrm>
              <a:off x="5909" y="3394"/>
              <a:ext cx="1" cy="40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03" name="Line 343"/>
            <p:cNvSpPr>
              <a:spLocks noChangeShapeType="1"/>
            </p:cNvSpPr>
            <p:nvPr/>
          </p:nvSpPr>
          <p:spPr bwMode="auto">
            <a:xfrm>
              <a:off x="5946" y="3433"/>
              <a:ext cx="2"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04" name="Line 344"/>
            <p:cNvSpPr>
              <a:spLocks noChangeShapeType="1"/>
            </p:cNvSpPr>
            <p:nvPr/>
          </p:nvSpPr>
          <p:spPr bwMode="auto">
            <a:xfrm>
              <a:off x="5978" y="3476"/>
              <a:ext cx="2" cy="32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05" name="Line 345"/>
            <p:cNvSpPr>
              <a:spLocks noChangeShapeType="1"/>
            </p:cNvSpPr>
            <p:nvPr/>
          </p:nvSpPr>
          <p:spPr bwMode="auto">
            <a:xfrm>
              <a:off x="5978" y="3419"/>
              <a:ext cx="2"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06" name="Line 346"/>
            <p:cNvSpPr>
              <a:spLocks noChangeShapeType="1"/>
            </p:cNvSpPr>
            <p:nvPr/>
          </p:nvSpPr>
          <p:spPr bwMode="auto">
            <a:xfrm>
              <a:off x="6042" y="3451"/>
              <a:ext cx="1"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07" name="Line 347"/>
            <p:cNvSpPr>
              <a:spLocks noChangeShapeType="1"/>
            </p:cNvSpPr>
            <p:nvPr/>
          </p:nvSpPr>
          <p:spPr bwMode="auto">
            <a:xfrm>
              <a:off x="6028" y="3451"/>
              <a:ext cx="1"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08" name="Line 348"/>
            <p:cNvSpPr>
              <a:spLocks noChangeShapeType="1"/>
            </p:cNvSpPr>
            <p:nvPr/>
          </p:nvSpPr>
          <p:spPr bwMode="auto">
            <a:xfrm>
              <a:off x="6042" y="3451"/>
              <a:ext cx="1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09" name="Line 349"/>
            <p:cNvSpPr>
              <a:spLocks noChangeShapeType="1"/>
            </p:cNvSpPr>
            <p:nvPr/>
          </p:nvSpPr>
          <p:spPr bwMode="auto">
            <a:xfrm>
              <a:off x="5941" y="3430"/>
              <a:ext cx="37"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10" name="Line 350"/>
            <p:cNvSpPr>
              <a:spLocks noChangeShapeType="1"/>
            </p:cNvSpPr>
            <p:nvPr/>
          </p:nvSpPr>
          <p:spPr bwMode="auto">
            <a:xfrm>
              <a:off x="5909" y="3399"/>
              <a:ext cx="54"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11" name="Line 351"/>
            <p:cNvSpPr>
              <a:spLocks noChangeShapeType="1"/>
            </p:cNvSpPr>
            <p:nvPr/>
          </p:nvSpPr>
          <p:spPr bwMode="auto">
            <a:xfrm flipH="1">
              <a:off x="6028" y="3471"/>
              <a:ext cx="14"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12" name="Line 352"/>
            <p:cNvSpPr>
              <a:spLocks noChangeShapeType="1"/>
            </p:cNvSpPr>
            <p:nvPr/>
          </p:nvSpPr>
          <p:spPr bwMode="auto">
            <a:xfrm flipH="1">
              <a:off x="6054" y="3471"/>
              <a:ext cx="25"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13" name="Line 353"/>
            <p:cNvSpPr>
              <a:spLocks noChangeShapeType="1"/>
            </p:cNvSpPr>
            <p:nvPr/>
          </p:nvSpPr>
          <p:spPr bwMode="auto">
            <a:xfrm flipH="1">
              <a:off x="6054" y="3499"/>
              <a:ext cx="25"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14" name="Line 354"/>
            <p:cNvSpPr>
              <a:spLocks noChangeShapeType="1"/>
            </p:cNvSpPr>
            <p:nvPr/>
          </p:nvSpPr>
          <p:spPr bwMode="auto">
            <a:xfrm flipH="1">
              <a:off x="6054" y="3533"/>
              <a:ext cx="5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15" name="Line 355"/>
            <p:cNvSpPr>
              <a:spLocks noChangeShapeType="1"/>
            </p:cNvSpPr>
            <p:nvPr/>
          </p:nvSpPr>
          <p:spPr bwMode="auto">
            <a:xfrm>
              <a:off x="5946" y="3433"/>
              <a:ext cx="108"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16" name="Line 356"/>
            <p:cNvSpPr>
              <a:spLocks noChangeShapeType="1"/>
            </p:cNvSpPr>
            <p:nvPr/>
          </p:nvSpPr>
          <p:spPr bwMode="auto">
            <a:xfrm>
              <a:off x="6028" y="3451"/>
              <a:ext cx="1"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17" name="Line 357"/>
            <p:cNvSpPr>
              <a:spLocks noChangeShapeType="1"/>
            </p:cNvSpPr>
            <p:nvPr/>
          </p:nvSpPr>
          <p:spPr bwMode="auto">
            <a:xfrm>
              <a:off x="6016" y="3451"/>
              <a:ext cx="1"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18" name="Line 358"/>
            <p:cNvSpPr>
              <a:spLocks noChangeShapeType="1"/>
            </p:cNvSpPr>
            <p:nvPr/>
          </p:nvSpPr>
          <p:spPr bwMode="auto">
            <a:xfrm>
              <a:off x="6003" y="3451"/>
              <a:ext cx="2"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19" name="Line 359"/>
            <p:cNvSpPr>
              <a:spLocks noChangeShapeType="1"/>
            </p:cNvSpPr>
            <p:nvPr/>
          </p:nvSpPr>
          <p:spPr bwMode="auto">
            <a:xfrm>
              <a:off x="6016" y="3451"/>
              <a:ext cx="1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20" name="Line 360"/>
            <p:cNvSpPr>
              <a:spLocks noChangeShapeType="1"/>
            </p:cNvSpPr>
            <p:nvPr/>
          </p:nvSpPr>
          <p:spPr bwMode="auto">
            <a:xfrm flipH="1">
              <a:off x="6003" y="3471"/>
              <a:ext cx="13"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21" name="Line 361"/>
            <p:cNvSpPr>
              <a:spLocks noChangeShapeType="1"/>
            </p:cNvSpPr>
            <p:nvPr/>
          </p:nvSpPr>
          <p:spPr bwMode="auto">
            <a:xfrm>
              <a:off x="5909" y="3798"/>
              <a:ext cx="69"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22" name="Line 362"/>
            <p:cNvSpPr>
              <a:spLocks noChangeShapeType="1"/>
            </p:cNvSpPr>
            <p:nvPr/>
          </p:nvSpPr>
          <p:spPr bwMode="auto">
            <a:xfrm>
              <a:off x="5991" y="3451"/>
              <a:ext cx="1"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23" name="Line 363"/>
            <p:cNvSpPr>
              <a:spLocks noChangeShapeType="1"/>
            </p:cNvSpPr>
            <p:nvPr/>
          </p:nvSpPr>
          <p:spPr bwMode="auto">
            <a:xfrm>
              <a:off x="5978" y="3451"/>
              <a:ext cx="2"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24" name="Line 364"/>
            <p:cNvSpPr>
              <a:spLocks noChangeShapeType="1"/>
            </p:cNvSpPr>
            <p:nvPr/>
          </p:nvSpPr>
          <p:spPr bwMode="auto">
            <a:xfrm>
              <a:off x="5991" y="3451"/>
              <a:ext cx="1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25" name="Line 365"/>
            <p:cNvSpPr>
              <a:spLocks noChangeShapeType="1"/>
            </p:cNvSpPr>
            <p:nvPr/>
          </p:nvSpPr>
          <p:spPr bwMode="auto">
            <a:xfrm flipH="1">
              <a:off x="5978" y="3471"/>
              <a:ext cx="13"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26" name="Line 366"/>
            <p:cNvSpPr>
              <a:spLocks noChangeShapeType="1"/>
            </p:cNvSpPr>
            <p:nvPr/>
          </p:nvSpPr>
          <p:spPr bwMode="auto">
            <a:xfrm>
              <a:off x="5966" y="3451"/>
              <a:ext cx="1"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27" name="Line 367"/>
            <p:cNvSpPr>
              <a:spLocks noChangeShapeType="1"/>
            </p:cNvSpPr>
            <p:nvPr/>
          </p:nvSpPr>
          <p:spPr bwMode="auto">
            <a:xfrm>
              <a:off x="5953" y="3451"/>
              <a:ext cx="2"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28" name="Line 368"/>
            <p:cNvSpPr>
              <a:spLocks noChangeShapeType="1"/>
            </p:cNvSpPr>
            <p:nvPr/>
          </p:nvSpPr>
          <p:spPr bwMode="auto">
            <a:xfrm>
              <a:off x="5966" y="3451"/>
              <a:ext cx="1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29" name="Line 369"/>
            <p:cNvSpPr>
              <a:spLocks noChangeShapeType="1"/>
            </p:cNvSpPr>
            <p:nvPr/>
          </p:nvSpPr>
          <p:spPr bwMode="auto">
            <a:xfrm>
              <a:off x="5946" y="3451"/>
              <a:ext cx="7"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30" name="Line 370"/>
            <p:cNvSpPr>
              <a:spLocks noChangeShapeType="1"/>
            </p:cNvSpPr>
            <p:nvPr/>
          </p:nvSpPr>
          <p:spPr bwMode="auto">
            <a:xfrm flipH="1">
              <a:off x="5953" y="3471"/>
              <a:ext cx="13"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31" name="Line 371"/>
            <p:cNvSpPr>
              <a:spLocks noChangeShapeType="1"/>
            </p:cNvSpPr>
            <p:nvPr/>
          </p:nvSpPr>
          <p:spPr bwMode="auto">
            <a:xfrm flipH="1">
              <a:off x="6107" y="3512"/>
              <a:ext cx="15"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32" name="Line 372"/>
            <p:cNvSpPr>
              <a:spLocks noChangeShapeType="1"/>
            </p:cNvSpPr>
            <p:nvPr/>
          </p:nvSpPr>
          <p:spPr bwMode="auto">
            <a:xfrm>
              <a:off x="6077" y="3533"/>
              <a:ext cx="30"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33" name="Line 373"/>
            <p:cNvSpPr>
              <a:spLocks noChangeShapeType="1"/>
            </p:cNvSpPr>
            <p:nvPr/>
          </p:nvSpPr>
          <p:spPr bwMode="auto">
            <a:xfrm flipH="1" flipV="1">
              <a:off x="6122" y="3512"/>
              <a:ext cx="32" cy="4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34" name="Line 374"/>
            <p:cNvSpPr>
              <a:spLocks noChangeShapeType="1"/>
            </p:cNvSpPr>
            <p:nvPr/>
          </p:nvSpPr>
          <p:spPr bwMode="auto">
            <a:xfrm flipV="1">
              <a:off x="6122" y="3471"/>
              <a:ext cx="32" cy="4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35" name="Line 375"/>
            <p:cNvSpPr>
              <a:spLocks noChangeShapeType="1"/>
            </p:cNvSpPr>
            <p:nvPr/>
          </p:nvSpPr>
          <p:spPr bwMode="auto">
            <a:xfrm flipH="1" flipV="1">
              <a:off x="6122" y="3394"/>
              <a:ext cx="32" cy="4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36" name="Line 376"/>
            <p:cNvSpPr>
              <a:spLocks noChangeShapeType="1"/>
            </p:cNvSpPr>
            <p:nvPr/>
          </p:nvSpPr>
          <p:spPr bwMode="auto">
            <a:xfrm flipV="1">
              <a:off x="6122" y="3355"/>
              <a:ext cx="32"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37" name="Line 377"/>
            <p:cNvSpPr>
              <a:spLocks noChangeShapeType="1"/>
            </p:cNvSpPr>
            <p:nvPr/>
          </p:nvSpPr>
          <p:spPr bwMode="auto">
            <a:xfrm>
              <a:off x="6000" y="3394"/>
              <a:ext cx="2"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38" name="Line 378"/>
            <p:cNvSpPr>
              <a:spLocks noChangeShapeType="1"/>
            </p:cNvSpPr>
            <p:nvPr/>
          </p:nvSpPr>
          <p:spPr bwMode="auto">
            <a:xfrm flipH="1" flipV="1">
              <a:off x="5969" y="3394"/>
              <a:ext cx="30"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39" name="Line 379"/>
            <p:cNvSpPr>
              <a:spLocks noChangeShapeType="1"/>
            </p:cNvSpPr>
            <p:nvPr/>
          </p:nvSpPr>
          <p:spPr bwMode="auto">
            <a:xfrm flipH="1" flipV="1">
              <a:off x="5963" y="3399"/>
              <a:ext cx="15"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40" name="Line 380"/>
            <p:cNvSpPr>
              <a:spLocks noChangeShapeType="1"/>
            </p:cNvSpPr>
            <p:nvPr/>
          </p:nvSpPr>
          <p:spPr bwMode="auto">
            <a:xfrm>
              <a:off x="6153" y="3357"/>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41" name="Line 381"/>
            <p:cNvSpPr>
              <a:spLocks noChangeShapeType="1"/>
            </p:cNvSpPr>
            <p:nvPr/>
          </p:nvSpPr>
          <p:spPr bwMode="auto">
            <a:xfrm>
              <a:off x="6150" y="3360"/>
              <a:ext cx="4"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42" name="Line 382"/>
            <p:cNvSpPr>
              <a:spLocks noChangeShapeType="1"/>
            </p:cNvSpPr>
            <p:nvPr/>
          </p:nvSpPr>
          <p:spPr bwMode="auto">
            <a:xfrm>
              <a:off x="6146" y="3366"/>
              <a:ext cx="8"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43" name="Line 383"/>
            <p:cNvSpPr>
              <a:spLocks noChangeShapeType="1"/>
            </p:cNvSpPr>
            <p:nvPr/>
          </p:nvSpPr>
          <p:spPr bwMode="auto">
            <a:xfrm>
              <a:off x="6143" y="3369"/>
              <a:ext cx="11"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44" name="Line 384"/>
            <p:cNvSpPr>
              <a:spLocks noChangeShapeType="1"/>
            </p:cNvSpPr>
            <p:nvPr/>
          </p:nvSpPr>
          <p:spPr bwMode="auto">
            <a:xfrm>
              <a:off x="6139" y="3373"/>
              <a:ext cx="15" cy="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45" name="Line 385"/>
            <p:cNvSpPr>
              <a:spLocks noChangeShapeType="1"/>
            </p:cNvSpPr>
            <p:nvPr/>
          </p:nvSpPr>
          <p:spPr bwMode="auto">
            <a:xfrm>
              <a:off x="6136" y="3378"/>
              <a:ext cx="18" cy="2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46" name="Line 386"/>
            <p:cNvSpPr>
              <a:spLocks noChangeShapeType="1"/>
            </p:cNvSpPr>
            <p:nvPr/>
          </p:nvSpPr>
          <p:spPr bwMode="auto">
            <a:xfrm>
              <a:off x="6133" y="3382"/>
              <a:ext cx="21" cy="2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47" name="Line 387"/>
            <p:cNvSpPr>
              <a:spLocks noChangeShapeType="1"/>
            </p:cNvSpPr>
            <p:nvPr/>
          </p:nvSpPr>
          <p:spPr bwMode="auto">
            <a:xfrm>
              <a:off x="6129" y="3387"/>
              <a:ext cx="25" cy="3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48" name="Line 388"/>
            <p:cNvSpPr>
              <a:spLocks noChangeShapeType="1"/>
            </p:cNvSpPr>
            <p:nvPr/>
          </p:nvSpPr>
          <p:spPr bwMode="auto">
            <a:xfrm>
              <a:off x="6126" y="3391"/>
              <a:ext cx="28" cy="3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49" name="Line 389"/>
            <p:cNvSpPr>
              <a:spLocks noChangeShapeType="1"/>
            </p:cNvSpPr>
            <p:nvPr/>
          </p:nvSpPr>
          <p:spPr bwMode="auto">
            <a:xfrm>
              <a:off x="6151" y="3476"/>
              <a:ext cx="3"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50" name="Line 390"/>
            <p:cNvSpPr>
              <a:spLocks noChangeShapeType="1"/>
            </p:cNvSpPr>
            <p:nvPr/>
          </p:nvSpPr>
          <p:spPr bwMode="auto">
            <a:xfrm>
              <a:off x="6148" y="3480"/>
              <a:ext cx="6"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51" name="Line 391"/>
            <p:cNvSpPr>
              <a:spLocks noChangeShapeType="1"/>
            </p:cNvSpPr>
            <p:nvPr/>
          </p:nvSpPr>
          <p:spPr bwMode="auto">
            <a:xfrm>
              <a:off x="6144" y="3485"/>
              <a:ext cx="10"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52" name="Line 392"/>
            <p:cNvSpPr>
              <a:spLocks noChangeShapeType="1"/>
            </p:cNvSpPr>
            <p:nvPr/>
          </p:nvSpPr>
          <p:spPr bwMode="auto">
            <a:xfrm>
              <a:off x="6142" y="3488"/>
              <a:ext cx="12"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53" name="Line 393"/>
            <p:cNvSpPr>
              <a:spLocks noChangeShapeType="1"/>
            </p:cNvSpPr>
            <p:nvPr/>
          </p:nvSpPr>
          <p:spPr bwMode="auto">
            <a:xfrm>
              <a:off x="6137" y="3492"/>
              <a:ext cx="17" cy="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54" name="Line 394"/>
            <p:cNvSpPr>
              <a:spLocks noChangeShapeType="1"/>
            </p:cNvSpPr>
            <p:nvPr/>
          </p:nvSpPr>
          <p:spPr bwMode="auto">
            <a:xfrm>
              <a:off x="6135" y="3497"/>
              <a:ext cx="19" cy="2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55" name="Line 395"/>
            <p:cNvSpPr>
              <a:spLocks noChangeShapeType="1"/>
            </p:cNvSpPr>
            <p:nvPr/>
          </p:nvSpPr>
          <p:spPr bwMode="auto">
            <a:xfrm>
              <a:off x="6132" y="3501"/>
              <a:ext cx="22" cy="3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56" name="Line 396"/>
            <p:cNvSpPr>
              <a:spLocks noChangeShapeType="1"/>
            </p:cNvSpPr>
            <p:nvPr/>
          </p:nvSpPr>
          <p:spPr bwMode="auto">
            <a:xfrm>
              <a:off x="6128" y="3504"/>
              <a:ext cx="26" cy="3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57" name="Line 397"/>
            <p:cNvSpPr>
              <a:spLocks noChangeShapeType="1"/>
            </p:cNvSpPr>
            <p:nvPr/>
          </p:nvSpPr>
          <p:spPr bwMode="auto">
            <a:xfrm>
              <a:off x="6125" y="3510"/>
              <a:ext cx="29" cy="3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58" name="Line 398"/>
            <p:cNvSpPr>
              <a:spLocks noChangeShapeType="1"/>
            </p:cNvSpPr>
            <p:nvPr/>
          </p:nvSpPr>
          <p:spPr bwMode="auto">
            <a:xfrm>
              <a:off x="5995" y="3394"/>
              <a:ext cx="5"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59" name="Line 399"/>
            <p:cNvSpPr>
              <a:spLocks noChangeShapeType="1"/>
            </p:cNvSpPr>
            <p:nvPr/>
          </p:nvSpPr>
          <p:spPr bwMode="auto">
            <a:xfrm>
              <a:off x="6101" y="3533"/>
              <a:ext cx="6"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60" name="Line 400"/>
            <p:cNvSpPr>
              <a:spLocks noChangeShapeType="1"/>
            </p:cNvSpPr>
            <p:nvPr/>
          </p:nvSpPr>
          <p:spPr bwMode="auto">
            <a:xfrm>
              <a:off x="5988" y="3394"/>
              <a:ext cx="12"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61" name="Line 401"/>
            <p:cNvSpPr>
              <a:spLocks noChangeShapeType="1"/>
            </p:cNvSpPr>
            <p:nvPr/>
          </p:nvSpPr>
          <p:spPr bwMode="auto">
            <a:xfrm>
              <a:off x="6096" y="3533"/>
              <a:ext cx="11"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62" name="Line 402"/>
            <p:cNvSpPr>
              <a:spLocks noChangeShapeType="1"/>
            </p:cNvSpPr>
            <p:nvPr/>
          </p:nvSpPr>
          <p:spPr bwMode="auto">
            <a:xfrm>
              <a:off x="5981" y="3394"/>
              <a:ext cx="19" cy="2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63" name="Line 403"/>
            <p:cNvSpPr>
              <a:spLocks noChangeShapeType="1"/>
            </p:cNvSpPr>
            <p:nvPr/>
          </p:nvSpPr>
          <p:spPr bwMode="auto">
            <a:xfrm>
              <a:off x="6089" y="3533"/>
              <a:ext cx="18" cy="2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64" name="Line 404"/>
            <p:cNvSpPr>
              <a:spLocks noChangeShapeType="1"/>
            </p:cNvSpPr>
            <p:nvPr/>
          </p:nvSpPr>
          <p:spPr bwMode="auto">
            <a:xfrm>
              <a:off x="5975" y="3394"/>
              <a:ext cx="25" cy="3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65" name="Line 405"/>
            <p:cNvSpPr>
              <a:spLocks noChangeShapeType="1"/>
            </p:cNvSpPr>
            <p:nvPr/>
          </p:nvSpPr>
          <p:spPr bwMode="auto">
            <a:xfrm>
              <a:off x="6082" y="3533"/>
              <a:ext cx="25" cy="3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66" name="Line 406"/>
            <p:cNvSpPr>
              <a:spLocks noChangeShapeType="1"/>
            </p:cNvSpPr>
            <p:nvPr/>
          </p:nvSpPr>
          <p:spPr bwMode="auto">
            <a:xfrm flipH="1">
              <a:off x="6041" y="3471"/>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67" name="Line 407"/>
            <p:cNvSpPr>
              <a:spLocks noChangeShapeType="1"/>
            </p:cNvSpPr>
            <p:nvPr/>
          </p:nvSpPr>
          <p:spPr bwMode="auto">
            <a:xfrm flipH="1">
              <a:off x="6049" y="3444"/>
              <a:ext cx="5"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68" name="Line 408"/>
            <p:cNvSpPr>
              <a:spLocks noChangeShapeType="1"/>
            </p:cNvSpPr>
            <p:nvPr/>
          </p:nvSpPr>
          <p:spPr bwMode="auto">
            <a:xfrm flipH="1">
              <a:off x="6032" y="3460"/>
              <a:ext cx="10"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69" name="Line 409"/>
            <p:cNvSpPr>
              <a:spLocks noChangeShapeType="1"/>
            </p:cNvSpPr>
            <p:nvPr/>
          </p:nvSpPr>
          <p:spPr bwMode="auto">
            <a:xfrm flipH="1">
              <a:off x="6028" y="3433"/>
              <a:ext cx="26" cy="3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70" name="Line 410"/>
            <p:cNvSpPr>
              <a:spLocks noChangeShapeType="1"/>
            </p:cNvSpPr>
            <p:nvPr/>
          </p:nvSpPr>
          <p:spPr bwMode="auto">
            <a:xfrm flipH="1">
              <a:off x="6028" y="3433"/>
              <a:ext cx="18" cy="2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71" name="Line 411"/>
            <p:cNvSpPr>
              <a:spLocks noChangeShapeType="1"/>
            </p:cNvSpPr>
            <p:nvPr/>
          </p:nvSpPr>
          <p:spPr bwMode="auto">
            <a:xfrm flipH="1">
              <a:off x="6024" y="3433"/>
              <a:ext cx="14"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72" name="Line 412"/>
            <p:cNvSpPr>
              <a:spLocks noChangeShapeType="1"/>
            </p:cNvSpPr>
            <p:nvPr/>
          </p:nvSpPr>
          <p:spPr bwMode="auto">
            <a:xfrm flipH="1">
              <a:off x="6009" y="3462"/>
              <a:ext cx="7"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73" name="Line 413"/>
            <p:cNvSpPr>
              <a:spLocks noChangeShapeType="1"/>
            </p:cNvSpPr>
            <p:nvPr/>
          </p:nvSpPr>
          <p:spPr bwMode="auto">
            <a:xfrm flipH="1">
              <a:off x="6003" y="3433"/>
              <a:ext cx="28" cy="3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74" name="Line 414"/>
            <p:cNvSpPr>
              <a:spLocks noChangeShapeType="1"/>
            </p:cNvSpPr>
            <p:nvPr/>
          </p:nvSpPr>
          <p:spPr bwMode="auto">
            <a:xfrm flipH="1">
              <a:off x="6003" y="3433"/>
              <a:ext cx="20" cy="2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75" name="Line 415"/>
            <p:cNvSpPr>
              <a:spLocks noChangeShapeType="1"/>
            </p:cNvSpPr>
            <p:nvPr/>
          </p:nvSpPr>
          <p:spPr bwMode="auto">
            <a:xfrm flipH="1">
              <a:off x="6000" y="3433"/>
              <a:ext cx="14"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76" name="Line 416"/>
            <p:cNvSpPr>
              <a:spLocks noChangeShapeType="1"/>
            </p:cNvSpPr>
            <p:nvPr/>
          </p:nvSpPr>
          <p:spPr bwMode="auto">
            <a:xfrm flipH="1">
              <a:off x="5984" y="3462"/>
              <a:ext cx="7"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77" name="Line 417"/>
            <p:cNvSpPr>
              <a:spLocks noChangeShapeType="1"/>
            </p:cNvSpPr>
            <p:nvPr/>
          </p:nvSpPr>
          <p:spPr bwMode="auto">
            <a:xfrm flipH="1">
              <a:off x="5992" y="3433"/>
              <a:ext cx="14"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78" name="Line 418"/>
            <p:cNvSpPr>
              <a:spLocks noChangeShapeType="1"/>
            </p:cNvSpPr>
            <p:nvPr/>
          </p:nvSpPr>
          <p:spPr bwMode="auto">
            <a:xfrm flipH="1">
              <a:off x="5978" y="3453"/>
              <a:ext cx="13"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79" name="Line 419"/>
            <p:cNvSpPr>
              <a:spLocks noChangeShapeType="1"/>
            </p:cNvSpPr>
            <p:nvPr/>
          </p:nvSpPr>
          <p:spPr bwMode="auto">
            <a:xfrm flipH="1">
              <a:off x="5978" y="3433"/>
              <a:ext cx="20" cy="2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80" name="Line 420"/>
            <p:cNvSpPr>
              <a:spLocks noChangeShapeType="1"/>
            </p:cNvSpPr>
            <p:nvPr/>
          </p:nvSpPr>
          <p:spPr bwMode="auto">
            <a:xfrm flipH="1">
              <a:off x="5975" y="3433"/>
              <a:ext cx="16"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81" name="Line 421"/>
            <p:cNvSpPr>
              <a:spLocks noChangeShapeType="1"/>
            </p:cNvSpPr>
            <p:nvPr/>
          </p:nvSpPr>
          <p:spPr bwMode="auto">
            <a:xfrm flipH="1">
              <a:off x="5960" y="3464"/>
              <a:ext cx="6"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82" name="Line 422"/>
            <p:cNvSpPr>
              <a:spLocks noChangeShapeType="1"/>
            </p:cNvSpPr>
            <p:nvPr/>
          </p:nvSpPr>
          <p:spPr bwMode="auto">
            <a:xfrm flipH="1">
              <a:off x="5967" y="3433"/>
              <a:ext cx="15"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83" name="Line 423"/>
            <p:cNvSpPr>
              <a:spLocks noChangeShapeType="1"/>
            </p:cNvSpPr>
            <p:nvPr/>
          </p:nvSpPr>
          <p:spPr bwMode="auto">
            <a:xfrm flipH="1">
              <a:off x="5953" y="3453"/>
              <a:ext cx="13"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84" name="Line 424"/>
            <p:cNvSpPr>
              <a:spLocks noChangeShapeType="1"/>
            </p:cNvSpPr>
            <p:nvPr/>
          </p:nvSpPr>
          <p:spPr bwMode="auto">
            <a:xfrm flipH="1">
              <a:off x="5953" y="3433"/>
              <a:ext cx="21" cy="2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85" name="Line 425"/>
            <p:cNvSpPr>
              <a:spLocks noChangeShapeType="1"/>
            </p:cNvSpPr>
            <p:nvPr/>
          </p:nvSpPr>
          <p:spPr bwMode="auto">
            <a:xfrm flipH="1">
              <a:off x="5952" y="3433"/>
              <a:ext cx="14"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86" name="Line 426"/>
            <p:cNvSpPr>
              <a:spLocks noChangeShapeType="1"/>
            </p:cNvSpPr>
            <p:nvPr/>
          </p:nvSpPr>
          <p:spPr bwMode="auto">
            <a:xfrm flipH="1">
              <a:off x="5946" y="3433"/>
              <a:ext cx="11"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87" name="Line 427"/>
            <p:cNvSpPr>
              <a:spLocks noChangeShapeType="1"/>
            </p:cNvSpPr>
            <p:nvPr/>
          </p:nvSpPr>
          <p:spPr bwMode="auto">
            <a:xfrm flipH="1">
              <a:off x="5946" y="3433"/>
              <a:ext cx="3"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88" name="Line 428"/>
            <p:cNvSpPr>
              <a:spLocks noChangeShapeType="1"/>
            </p:cNvSpPr>
            <p:nvPr/>
          </p:nvSpPr>
          <p:spPr bwMode="auto">
            <a:xfrm flipH="1">
              <a:off x="6053" y="3449"/>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89" name="Line 429"/>
            <p:cNvSpPr>
              <a:spLocks noChangeShapeType="1"/>
            </p:cNvSpPr>
            <p:nvPr/>
          </p:nvSpPr>
          <p:spPr bwMode="auto">
            <a:xfrm flipH="1">
              <a:off x="6052" y="3451"/>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90" name="Line 430"/>
            <p:cNvSpPr>
              <a:spLocks noChangeShapeType="1"/>
            </p:cNvSpPr>
            <p:nvPr/>
          </p:nvSpPr>
          <p:spPr bwMode="auto">
            <a:xfrm flipH="1">
              <a:off x="6041" y="3465"/>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91" name="Line 431"/>
            <p:cNvSpPr>
              <a:spLocks noChangeShapeType="1"/>
            </p:cNvSpPr>
            <p:nvPr/>
          </p:nvSpPr>
          <p:spPr bwMode="auto">
            <a:xfrm flipH="1">
              <a:off x="6038" y="3467"/>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92" name="Line 432"/>
            <p:cNvSpPr>
              <a:spLocks noChangeShapeType="1"/>
            </p:cNvSpPr>
            <p:nvPr/>
          </p:nvSpPr>
          <p:spPr bwMode="auto">
            <a:xfrm flipH="1">
              <a:off x="6052" y="3439"/>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93" name="Line 433"/>
            <p:cNvSpPr>
              <a:spLocks noChangeShapeType="1"/>
            </p:cNvSpPr>
            <p:nvPr/>
          </p:nvSpPr>
          <p:spPr bwMode="auto">
            <a:xfrm flipH="1">
              <a:off x="6050" y="3442"/>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94" name="Line 434"/>
            <p:cNvSpPr>
              <a:spLocks noChangeShapeType="1"/>
            </p:cNvSpPr>
            <p:nvPr/>
          </p:nvSpPr>
          <p:spPr bwMode="auto">
            <a:xfrm flipH="1">
              <a:off x="6047" y="3446"/>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95" name="Line 435"/>
            <p:cNvSpPr>
              <a:spLocks noChangeShapeType="1"/>
            </p:cNvSpPr>
            <p:nvPr/>
          </p:nvSpPr>
          <p:spPr bwMode="auto">
            <a:xfrm flipH="1">
              <a:off x="6045" y="3449"/>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96" name="Line 436"/>
            <p:cNvSpPr>
              <a:spLocks noChangeShapeType="1"/>
            </p:cNvSpPr>
            <p:nvPr/>
          </p:nvSpPr>
          <p:spPr bwMode="auto">
            <a:xfrm flipH="1">
              <a:off x="6039" y="3456"/>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97" name="Line 437"/>
            <p:cNvSpPr>
              <a:spLocks noChangeShapeType="1"/>
            </p:cNvSpPr>
            <p:nvPr/>
          </p:nvSpPr>
          <p:spPr bwMode="auto">
            <a:xfrm flipH="1">
              <a:off x="6036" y="3460"/>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98" name="Line 438"/>
            <p:cNvSpPr>
              <a:spLocks noChangeShapeType="1"/>
            </p:cNvSpPr>
            <p:nvPr/>
          </p:nvSpPr>
          <p:spPr bwMode="auto">
            <a:xfrm flipH="1">
              <a:off x="6034" y="3462"/>
              <a:ext cx="1"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799" name="Line 439"/>
            <p:cNvSpPr>
              <a:spLocks noChangeShapeType="1"/>
            </p:cNvSpPr>
            <p:nvPr/>
          </p:nvSpPr>
          <p:spPr bwMode="auto">
            <a:xfrm flipH="1">
              <a:off x="6031" y="3467"/>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00" name="Line 440"/>
            <p:cNvSpPr>
              <a:spLocks noChangeShapeType="1"/>
            </p:cNvSpPr>
            <p:nvPr/>
          </p:nvSpPr>
          <p:spPr bwMode="auto">
            <a:xfrm flipH="1">
              <a:off x="6028" y="3469"/>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01" name="Line 441"/>
            <p:cNvSpPr>
              <a:spLocks noChangeShapeType="1"/>
            </p:cNvSpPr>
            <p:nvPr/>
          </p:nvSpPr>
          <p:spPr bwMode="auto">
            <a:xfrm flipH="1">
              <a:off x="6049" y="3433"/>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02" name="Line 442"/>
            <p:cNvSpPr>
              <a:spLocks noChangeShapeType="1"/>
            </p:cNvSpPr>
            <p:nvPr/>
          </p:nvSpPr>
          <p:spPr bwMode="auto">
            <a:xfrm flipH="1">
              <a:off x="6046" y="3437"/>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03" name="Line 443"/>
            <p:cNvSpPr>
              <a:spLocks noChangeShapeType="1"/>
            </p:cNvSpPr>
            <p:nvPr/>
          </p:nvSpPr>
          <p:spPr bwMode="auto">
            <a:xfrm flipH="1">
              <a:off x="6043" y="3440"/>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04" name="Line 444"/>
            <p:cNvSpPr>
              <a:spLocks noChangeShapeType="1"/>
            </p:cNvSpPr>
            <p:nvPr/>
          </p:nvSpPr>
          <p:spPr bwMode="auto">
            <a:xfrm flipH="1">
              <a:off x="6041" y="3444"/>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05" name="Line 445"/>
            <p:cNvSpPr>
              <a:spLocks noChangeShapeType="1"/>
            </p:cNvSpPr>
            <p:nvPr/>
          </p:nvSpPr>
          <p:spPr bwMode="auto">
            <a:xfrm flipH="1">
              <a:off x="6038" y="3448"/>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06" name="Line 446"/>
            <p:cNvSpPr>
              <a:spLocks noChangeShapeType="1"/>
            </p:cNvSpPr>
            <p:nvPr/>
          </p:nvSpPr>
          <p:spPr bwMode="auto">
            <a:xfrm flipH="1">
              <a:off x="6035" y="3451"/>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07" name="Line 447"/>
            <p:cNvSpPr>
              <a:spLocks noChangeShapeType="1"/>
            </p:cNvSpPr>
            <p:nvPr/>
          </p:nvSpPr>
          <p:spPr bwMode="auto">
            <a:xfrm flipH="1">
              <a:off x="6032" y="3455"/>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08" name="Line 448"/>
            <p:cNvSpPr>
              <a:spLocks noChangeShapeType="1"/>
            </p:cNvSpPr>
            <p:nvPr/>
          </p:nvSpPr>
          <p:spPr bwMode="auto">
            <a:xfrm flipH="1">
              <a:off x="6029" y="3458"/>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09" name="Line 449"/>
            <p:cNvSpPr>
              <a:spLocks noChangeShapeType="1"/>
            </p:cNvSpPr>
            <p:nvPr/>
          </p:nvSpPr>
          <p:spPr bwMode="auto">
            <a:xfrm flipH="1">
              <a:off x="6042" y="3433"/>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10" name="Line 450"/>
            <p:cNvSpPr>
              <a:spLocks noChangeShapeType="1"/>
            </p:cNvSpPr>
            <p:nvPr/>
          </p:nvSpPr>
          <p:spPr bwMode="auto">
            <a:xfrm flipH="1">
              <a:off x="6039" y="3435"/>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11" name="Line 451"/>
            <p:cNvSpPr>
              <a:spLocks noChangeShapeType="1"/>
            </p:cNvSpPr>
            <p:nvPr/>
          </p:nvSpPr>
          <p:spPr bwMode="auto">
            <a:xfrm flipH="1">
              <a:off x="6036" y="3439"/>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12" name="Line 452"/>
            <p:cNvSpPr>
              <a:spLocks noChangeShapeType="1"/>
            </p:cNvSpPr>
            <p:nvPr/>
          </p:nvSpPr>
          <p:spPr bwMode="auto">
            <a:xfrm flipH="1">
              <a:off x="6034" y="3442"/>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13" name="Line 453"/>
            <p:cNvSpPr>
              <a:spLocks noChangeShapeType="1"/>
            </p:cNvSpPr>
            <p:nvPr/>
          </p:nvSpPr>
          <p:spPr bwMode="auto">
            <a:xfrm flipH="1">
              <a:off x="6031" y="3446"/>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14" name="Line 454"/>
            <p:cNvSpPr>
              <a:spLocks noChangeShapeType="1"/>
            </p:cNvSpPr>
            <p:nvPr/>
          </p:nvSpPr>
          <p:spPr bwMode="auto">
            <a:xfrm flipH="1">
              <a:off x="6028" y="3449"/>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15" name="Line 455"/>
            <p:cNvSpPr>
              <a:spLocks noChangeShapeType="1"/>
            </p:cNvSpPr>
            <p:nvPr/>
          </p:nvSpPr>
          <p:spPr bwMode="auto">
            <a:xfrm flipH="1">
              <a:off x="6014" y="3467"/>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16" name="Line 456"/>
            <p:cNvSpPr>
              <a:spLocks noChangeShapeType="1"/>
            </p:cNvSpPr>
            <p:nvPr/>
          </p:nvSpPr>
          <p:spPr bwMode="auto">
            <a:xfrm flipH="1">
              <a:off x="6013" y="3469"/>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17" name="Line 457"/>
            <p:cNvSpPr>
              <a:spLocks noChangeShapeType="1"/>
            </p:cNvSpPr>
            <p:nvPr/>
          </p:nvSpPr>
          <p:spPr bwMode="auto">
            <a:xfrm flipH="1">
              <a:off x="6032" y="3433"/>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18" name="Line 458"/>
            <p:cNvSpPr>
              <a:spLocks noChangeShapeType="1"/>
            </p:cNvSpPr>
            <p:nvPr/>
          </p:nvSpPr>
          <p:spPr bwMode="auto">
            <a:xfrm flipH="1">
              <a:off x="6029" y="3437"/>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19" name="Line 459"/>
            <p:cNvSpPr>
              <a:spLocks noChangeShapeType="1"/>
            </p:cNvSpPr>
            <p:nvPr/>
          </p:nvSpPr>
          <p:spPr bwMode="auto">
            <a:xfrm flipH="1">
              <a:off x="6027" y="3440"/>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20" name="Line 460"/>
            <p:cNvSpPr>
              <a:spLocks noChangeShapeType="1"/>
            </p:cNvSpPr>
            <p:nvPr/>
          </p:nvSpPr>
          <p:spPr bwMode="auto">
            <a:xfrm flipH="1">
              <a:off x="6024" y="3444"/>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21" name="Line 461"/>
            <p:cNvSpPr>
              <a:spLocks noChangeShapeType="1"/>
            </p:cNvSpPr>
            <p:nvPr/>
          </p:nvSpPr>
          <p:spPr bwMode="auto">
            <a:xfrm flipH="1">
              <a:off x="6021" y="3448"/>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22" name="Line 462"/>
            <p:cNvSpPr>
              <a:spLocks noChangeShapeType="1"/>
            </p:cNvSpPr>
            <p:nvPr/>
          </p:nvSpPr>
          <p:spPr bwMode="auto">
            <a:xfrm flipH="1">
              <a:off x="6020" y="3451"/>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23" name="Line 463"/>
            <p:cNvSpPr>
              <a:spLocks noChangeShapeType="1"/>
            </p:cNvSpPr>
            <p:nvPr/>
          </p:nvSpPr>
          <p:spPr bwMode="auto">
            <a:xfrm flipH="1">
              <a:off x="6013" y="3458"/>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24" name="Line 464"/>
            <p:cNvSpPr>
              <a:spLocks noChangeShapeType="1"/>
            </p:cNvSpPr>
            <p:nvPr/>
          </p:nvSpPr>
          <p:spPr bwMode="auto">
            <a:xfrm flipH="1">
              <a:off x="6011" y="3462"/>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25" name="Line 465"/>
            <p:cNvSpPr>
              <a:spLocks noChangeShapeType="1"/>
            </p:cNvSpPr>
            <p:nvPr/>
          </p:nvSpPr>
          <p:spPr bwMode="auto">
            <a:xfrm flipH="1">
              <a:off x="6009" y="3465"/>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26" name="Line 466"/>
            <p:cNvSpPr>
              <a:spLocks noChangeShapeType="1"/>
            </p:cNvSpPr>
            <p:nvPr/>
          </p:nvSpPr>
          <p:spPr bwMode="auto">
            <a:xfrm flipH="1">
              <a:off x="6006" y="3467"/>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27" name="Line 467"/>
            <p:cNvSpPr>
              <a:spLocks noChangeShapeType="1"/>
            </p:cNvSpPr>
            <p:nvPr/>
          </p:nvSpPr>
          <p:spPr bwMode="auto">
            <a:xfrm flipH="1">
              <a:off x="6025" y="3433"/>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28" name="Line 468"/>
            <p:cNvSpPr>
              <a:spLocks noChangeShapeType="1"/>
            </p:cNvSpPr>
            <p:nvPr/>
          </p:nvSpPr>
          <p:spPr bwMode="auto">
            <a:xfrm flipH="1">
              <a:off x="6023" y="3435"/>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29" name="Line 469"/>
            <p:cNvSpPr>
              <a:spLocks noChangeShapeType="1"/>
            </p:cNvSpPr>
            <p:nvPr/>
          </p:nvSpPr>
          <p:spPr bwMode="auto">
            <a:xfrm flipH="1">
              <a:off x="6020" y="3439"/>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30" name="Line 470"/>
            <p:cNvSpPr>
              <a:spLocks noChangeShapeType="1"/>
            </p:cNvSpPr>
            <p:nvPr/>
          </p:nvSpPr>
          <p:spPr bwMode="auto">
            <a:xfrm flipH="1">
              <a:off x="6017" y="3442"/>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31" name="Line 471"/>
            <p:cNvSpPr>
              <a:spLocks noChangeShapeType="1"/>
            </p:cNvSpPr>
            <p:nvPr/>
          </p:nvSpPr>
          <p:spPr bwMode="auto">
            <a:xfrm flipH="1">
              <a:off x="6014" y="3446"/>
              <a:ext cx="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32" name="Line 472"/>
            <p:cNvSpPr>
              <a:spLocks noChangeShapeType="1"/>
            </p:cNvSpPr>
            <p:nvPr/>
          </p:nvSpPr>
          <p:spPr bwMode="auto">
            <a:xfrm flipH="1">
              <a:off x="6013" y="3449"/>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33" name="Line 473"/>
            <p:cNvSpPr>
              <a:spLocks noChangeShapeType="1"/>
            </p:cNvSpPr>
            <p:nvPr/>
          </p:nvSpPr>
          <p:spPr bwMode="auto">
            <a:xfrm flipH="1">
              <a:off x="6010" y="3453"/>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34" name="Line 474"/>
            <p:cNvSpPr>
              <a:spLocks noChangeShapeType="1"/>
            </p:cNvSpPr>
            <p:nvPr/>
          </p:nvSpPr>
          <p:spPr bwMode="auto">
            <a:xfrm flipH="1">
              <a:off x="6007" y="3456"/>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35" name="Line 475"/>
            <p:cNvSpPr>
              <a:spLocks noChangeShapeType="1"/>
            </p:cNvSpPr>
            <p:nvPr/>
          </p:nvSpPr>
          <p:spPr bwMode="auto">
            <a:xfrm flipH="1">
              <a:off x="6005" y="3460"/>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36" name="Line 476"/>
            <p:cNvSpPr>
              <a:spLocks noChangeShapeType="1"/>
            </p:cNvSpPr>
            <p:nvPr/>
          </p:nvSpPr>
          <p:spPr bwMode="auto">
            <a:xfrm flipH="1">
              <a:off x="6017" y="3433"/>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37" name="Line 477"/>
            <p:cNvSpPr>
              <a:spLocks noChangeShapeType="1"/>
            </p:cNvSpPr>
            <p:nvPr/>
          </p:nvSpPr>
          <p:spPr bwMode="auto">
            <a:xfrm flipH="1">
              <a:off x="6013" y="3437"/>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38" name="Line 478"/>
            <p:cNvSpPr>
              <a:spLocks noChangeShapeType="1"/>
            </p:cNvSpPr>
            <p:nvPr/>
          </p:nvSpPr>
          <p:spPr bwMode="auto">
            <a:xfrm flipH="1">
              <a:off x="6011" y="3440"/>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39" name="Line 479"/>
            <p:cNvSpPr>
              <a:spLocks noChangeShapeType="1"/>
            </p:cNvSpPr>
            <p:nvPr/>
          </p:nvSpPr>
          <p:spPr bwMode="auto">
            <a:xfrm flipH="1">
              <a:off x="6009" y="3444"/>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40" name="Line 480"/>
            <p:cNvSpPr>
              <a:spLocks noChangeShapeType="1"/>
            </p:cNvSpPr>
            <p:nvPr/>
          </p:nvSpPr>
          <p:spPr bwMode="auto">
            <a:xfrm flipH="1">
              <a:off x="6006" y="3448"/>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41" name="Line 481"/>
            <p:cNvSpPr>
              <a:spLocks noChangeShapeType="1"/>
            </p:cNvSpPr>
            <p:nvPr/>
          </p:nvSpPr>
          <p:spPr bwMode="auto">
            <a:xfrm flipH="1">
              <a:off x="6003" y="3451"/>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42" name="Line 482"/>
            <p:cNvSpPr>
              <a:spLocks noChangeShapeType="1"/>
            </p:cNvSpPr>
            <p:nvPr/>
          </p:nvSpPr>
          <p:spPr bwMode="auto">
            <a:xfrm flipH="1">
              <a:off x="5989" y="3467"/>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43" name="Line 483"/>
            <p:cNvSpPr>
              <a:spLocks noChangeShapeType="1"/>
            </p:cNvSpPr>
            <p:nvPr/>
          </p:nvSpPr>
          <p:spPr bwMode="auto">
            <a:xfrm flipH="1">
              <a:off x="6010" y="3433"/>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44" name="Line 484"/>
            <p:cNvSpPr>
              <a:spLocks noChangeShapeType="1"/>
            </p:cNvSpPr>
            <p:nvPr/>
          </p:nvSpPr>
          <p:spPr bwMode="auto">
            <a:xfrm flipH="1">
              <a:off x="6007" y="3435"/>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45" name="Line 485"/>
            <p:cNvSpPr>
              <a:spLocks noChangeShapeType="1"/>
            </p:cNvSpPr>
            <p:nvPr/>
          </p:nvSpPr>
          <p:spPr bwMode="auto">
            <a:xfrm flipH="1">
              <a:off x="6005" y="3439"/>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46" name="Line 486"/>
            <p:cNvSpPr>
              <a:spLocks noChangeShapeType="1"/>
            </p:cNvSpPr>
            <p:nvPr/>
          </p:nvSpPr>
          <p:spPr bwMode="auto">
            <a:xfrm flipH="1">
              <a:off x="6002" y="3442"/>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47" name="Line 487"/>
            <p:cNvSpPr>
              <a:spLocks noChangeShapeType="1"/>
            </p:cNvSpPr>
            <p:nvPr/>
          </p:nvSpPr>
          <p:spPr bwMode="auto">
            <a:xfrm flipH="1">
              <a:off x="5999" y="3446"/>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48" name="Line 488"/>
            <p:cNvSpPr>
              <a:spLocks noChangeShapeType="1"/>
            </p:cNvSpPr>
            <p:nvPr/>
          </p:nvSpPr>
          <p:spPr bwMode="auto">
            <a:xfrm flipH="1">
              <a:off x="5996" y="3449"/>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49" name="Line 489"/>
            <p:cNvSpPr>
              <a:spLocks noChangeShapeType="1"/>
            </p:cNvSpPr>
            <p:nvPr/>
          </p:nvSpPr>
          <p:spPr bwMode="auto">
            <a:xfrm>
              <a:off x="5991" y="3458"/>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50" name="Line 490"/>
            <p:cNvSpPr>
              <a:spLocks noChangeShapeType="1"/>
            </p:cNvSpPr>
            <p:nvPr/>
          </p:nvSpPr>
          <p:spPr bwMode="auto">
            <a:xfrm flipH="1">
              <a:off x="5988" y="3460"/>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51" name="Line 491"/>
            <p:cNvSpPr>
              <a:spLocks noChangeShapeType="1"/>
            </p:cNvSpPr>
            <p:nvPr/>
          </p:nvSpPr>
          <p:spPr bwMode="auto">
            <a:xfrm flipH="1">
              <a:off x="5985" y="3462"/>
              <a:ext cx="2"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52" name="Line 492"/>
            <p:cNvSpPr>
              <a:spLocks noChangeShapeType="1"/>
            </p:cNvSpPr>
            <p:nvPr/>
          </p:nvSpPr>
          <p:spPr bwMode="auto">
            <a:xfrm flipH="1">
              <a:off x="5982" y="3467"/>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53" name="Line 493"/>
            <p:cNvSpPr>
              <a:spLocks noChangeShapeType="1"/>
            </p:cNvSpPr>
            <p:nvPr/>
          </p:nvSpPr>
          <p:spPr bwMode="auto">
            <a:xfrm flipH="1">
              <a:off x="5980" y="3469"/>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54" name="Line 494"/>
            <p:cNvSpPr>
              <a:spLocks noChangeShapeType="1"/>
            </p:cNvSpPr>
            <p:nvPr/>
          </p:nvSpPr>
          <p:spPr bwMode="auto">
            <a:xfrm flipH="1">
              <a:off x="6000" y="3433"/>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55" name="Line 495"/>
            <p:cNvSpPr>
              <a:spLocks noChangeShapeType="1"/>
            </p:cNvSpPr>
            <p:nvPr/>
          </p:nvSpPr>
          <p:spPr bwMode="auto">
            <a:xfrm flipH="1">
              <a:off x="5998" y="3437"/>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56" name="Line 496"/>
            <p:cNvSpPr>
              <a:spLocks noChangeShapeType="1"/>
            </p:cNvSpPr>
            <p:nvPr/>
          </p:nvSpPr>
          <p:spPr bwMode="auto">
            <a:xfrm flipH="1">
              <a:off x="5995" y="3440"/>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57" name="Line 497"/>
            <p:cNvSpPr>
              <a:spLocks noChangeShapeType="1"/>
            </p:cNvSpPr>
            <p:nvPr/>
          </p:nvSpPr>
          <p:spPr bwMode="auto">
            <a:xfrm flipH="1">
              <a:off x="5992" y="3444"/>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58" name="Line 498"/>
            <p:cNvSpPr>
              <a:spLocks noChangeShapeType="1"/>
            </p:cNvSpPr>
            <p:nvPr/>
          </p:nvSpPr>
          <p:spPr bwMode="auto">
            <a:xfrm flipH="1">
              <a:off x="5989" y="3448"/>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59" name="Line 499"/>
            <p:cNvSpPr>
              <a:spLocks noChangeShapeType="1"/>
            </p:cNvSpPr>
            <p:nvPr/>
          </p:nvSpPr>
          <p:spPr bwMode="auto">
            <a:xfrm flipH="1">
              <a:off x="5987" y="3451"/>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60" name="Line 500"/>
            <p:cNvSpPr>
              <a:spLocks noChangeShapeType="1"/>
            </p:cNvSpPr>
            <p:nvPr/>
          </p:nvSpPr>
          <p:spPr bwMode="auto">
            <a:xfrm flipH="1">
              <a:off x="5984" y="3455"/>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61" name="Line 501"/>
            <p:cNvSpPr>
              <a:spLocks noChangeShapeType="1"/>
            </p:cNvSpPr>
            <p:nvPr/>
          </p:nvSpPr>
          <p:spPr bwMode="auto">
            <a:xfrm flipH="1">
              <a:off x="5981" y="3458"/>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62" name="Line 502"/>
            <p:cNvSpPr>
              <a:spLocks noChangeShapeType="1"/>
            </p:cNvSpPr>
            <p:nvPr/>
          </p:nvSpPr>
          <p:spPr bwMode="auto">
            <a:xfrm flipH="1">
              <a:off x="5978" y="3462"/>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63" name="Line 503"/>
            <p:cNvSpPr>
              <a:spLocks noChangeShapeType="1"/>
            </p:cNvSpPr>
            <p:nvPr/>
          </p:nvSpPr>
          <p:spPr bwMode="auto">
            <a:xfrm flipH="1">
              <a:off x="5993" y="3433"/>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64" name="Line 504"/>
            <p:cNvSpPr>
              <a:spLocks noChangeShapeType="1"/>
            </p:cNvSpPr>
            <p:nvPr/>
          </p:nvSpPr>
          <p:spPr bwMode="auto">
            <a:xfrm flipH="1">
              <a:off x="5991" y="3435"/>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65" name="Line 505"/>
            <p:cNvSpPr>
              <a:spLocks noChangeShapeType="1"/>
            </p:cNvSpPr>
            <p:nvPr/>
          </p:nvSpPr>
          <p:spPr bwMode="auto">
            <a:xfrm flipH="1">
              <a:off x="5988" y="3439"/>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66" name="Line 506"/>
            <p:cNvSpPr>
              <a:spLocks noChangeShapeType="1"/>
            </p:cNvSpPr>
            <p:nvPr/>
          </p:nvSpPr>
          <p:spPr bwMode="auto">
            <a:xfrm flipH="1">
              <a:off x="5985" y="3442"/>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67" name="Line 507"/>
            <p:cNvSpPr>
              <a:spLocks noChangeShapeType="1"/>
            </p:cNvSpPr>
            <p:nvPr/>
          </p:nvSpPr>
          <p:spPr bwMode="auto">
            <a:xfrm flipH="1">
              <a:off x="5982" y="3446"/>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68" name="Line 508"/>
            <p:cNvSpPr>
              <a:spLocks noChangeShapeType="1"/>
            </p:cNvSpPr>
            <p:nvPr/>
          </p:nvSpPr>
          <p:spPr bwMode="auto">
            <a:xfrm flipH="1">
              <a:off x="5980" y="3449"/>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69" name="Line 509"/>
            <p:cNvSpPr>
              <a:spLocks noChangeShapeType="1"/>
            </p:cNvSpPr>
            <p:nvPr/>
          </p:nvSpPr>
          <p:spPr bwMode="auto">
            <a:xfrm flipH="1">
              <a:off x="5978" y="3453"/>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70" name="Line 510"/>
            <p:cNvSpPr>
              <a:spLocks noChangeShapeType="1"/>
            </p:cNvSpPr>
            <p:nvPr/>
          </p:nvSpPr>
          <p:spPr bwMode="auto">
            <a:xfrm flipH="1">
              <a:off x="5964" y="3469"/>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71" name="Line 511"/>
            <p:cNvSpPr>
              <a:spLocks noChangeShapeType="1"/>
            </p:cNvSpPr>
            <p:nvPr/>
          </p:nvSpPr>
          <p:spPr bwMode="auto">
            <a:xfrm flipH="1">
              <a:off x="5984" y="3433"/>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72" name="Line 512"/>
            <p:cNvSpPr>
              <a:spLocks noChangeShapeType="1"/>
            </p:cNvSpPr>
            <p:nvPr/>
          </p:nvSpPr>
          <p:spPr bwMode="auto">
            <a:xfrm flipH="1">
              <a:off x="5981" y="3437"/>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73" name="Line 513"/>
            <p:cNvSpPr>
              <a:spLocks noChangeShapeType="1"/>
            </p:cNvSpPr>
            <p:nvPr/>
          </p:nvSpPr>
          <p:spPr bwMode="auto">
            <a:xfrm flipH="1">
              <a:off x="5978" y="3440"/>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74" name="Line 514"/>
            <p:cNvSpPr>
              <a:spLocks noChangeShapeType="1"/>
            </p:cNvSpPr>
            <p:nvPr/>
          </p:nvSpPr>
          <p:spPr bwMode="auto">
            <a:xfrm flipH="1">
              <a:off x="5977" y="3444"/>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75" name="Line 515"/>
            <p:cNvSpPr>
              <a:spLocks noChangeShapeType="1"/>
            </p:cNvSpPr>
            <p:nvPr/>
          </p:nvSpPr>
          <p:spPr bwMode="auto">
            <a:xfrm flipH="1">
              <a:off x="5974" y="3448"/>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76" name="Line 516"/>
            <p:cNvSpPr>
              <a:spLocks noChangeShapeType="1"/>
            </p:cNvSpPr>
            <p:nvPr/>
          </p:nvSpPr>
          <p:spPr bwMode="auto">
            <a:xfrm flipH="1">
              <a:off x="5971" y="3451"/>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77" name="Line 517"/>
            <p:cNvSpPr>
              <a:spLocks noChangeShapeType="1"/>
            </p:cNvSpPr>
            <p:nvPr/>
          </p:nvSpPr>
          <p:spPr bwMode="auto">
            <a:xfrm flipH="1">
              <a:off x="5966" y="3458"/>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78" name="Line 518"/>
            <p:cNvSpPr>
              <a:spLocks noChangeShapeType="1"/>
            </p:cNvSpPr>
            <p:nvPr/>
          </p:nvSpPr>
          <p:spPr bwMode="auto">
            <a:xfrm flipH="1">
              <a:off x="5963" y="3462"/>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79" name="Line 519"/>
            <p:cNvSpPr>
              <a:spLocks noChangeShapeType="1"/>
            </p:cNvSpPr>
            <p:nvPr/>
          </p:nvSpPr>
          <p:spPr bwMode="auto">
            <a:xfrm flipH="1">
              <a:off x="5960" y="3465"/>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80" name="Line 520"/>
            <p:cNvSpPr>
              <a:spLocks noChangeShapeType="1"/>
            </p:cNvSpPr>
            <p:nvPr/>
          </p:nvSpPr>
          <p:spPr bwMode="auto">
            <a:xfrm flipH="1">
              <a:off x="5957" y="3467"/>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81" name="Line 521"/>
            <p:cNvSpPr>
              <a:spLocks noChangeShapeType="1"/>
            </p:cNvSpPr>
            <p:nvPr/>
          </p:nvSpPr>
          <p:spPr bwMode="auto">
            <a:xfrm flipH="1">
              <a:off x="5978" y="3433"/>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82" name="Line 522"/>
            <p:cNvSpPr>
              <a:spLocks noChangeShapeType="1"/>
            </p:cNvSpPr>
            <p:nvPr/>
          </p:nvSpPr>
          <p:spPr bwMode="auto">
            <a:xfrm flipH="1">
              <a:off x="5974" y="3435"/>
              <a:ext cx="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83" name="Line 523"/>
            <p:cNvSpPr>
              <a:spLocks noChangeShapeType="1"/>
            </p:cNvSpPr>
            <p:nvPr/>
          </p:nvSpPr>
          <p:spPr bwMode="auto">
            <a:xfrm flipH="1">
              <a:off x="5973" y="3439"/>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84" name="Line 524"/>
            <p:cNvSpPr>
              <a:spLocks noChangeShapeType="1"/>
            </p:cNvSpPr>
            <p:nvPr/>
          </p:nvSpPr>
          <p:spPr bwMode="auto">
            <a:xfrm flipH="1">
              <a:off x="5970" y="3442"/>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85" name="Line 525"/>
            <p:cNvSpPr>
              <a:spLocks noChangeShapeType="1"/>
            </p:cNvSpPr>
            <p:nvPr/>
          </p:nvSpPr>
          <p:spPr bwMode="auto">
            <a:xfrm flipH="1">
              <a:off x="5967" y="3446"/>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86" name="Line 526"/>
            <p:cNvSpPr>
              <a:spLocks noChangeShapeType="1"/>
            </p:cNvSpPr>
            <p:nvPr/>
          </p:nvSpPr>
          <p:spPr bwMode="auto">
            <a:xfrm flipH="1">
              <a:off x="5964" y="3449"/>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87" name="Line 527"/>
            <p:cNvSpPr>
              <a:spLocks noChangeShapeType="1"/>
            </p:cNvSpPr>
            <p:nvPr/>
          </p:nvSpPr>
          <p:spPr bwMode="auto">
            <a:xfrm flipH="1">
              <a:off x="5962" y="3453"/>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88" name="Line 528"/>
            <p:cNvSpPr>
              <a:spLocks noChangeShapeType="1"/>
            </p:cNvSpPr>
            <p:nvPr/>
          </p:nvSpPr>
          <p:spPr bwMode="auto">
            <a:xfrm flipH="1">
              <a:off x="5959" y="3456"/>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89" name="Line 529"/>
            <p:cNvSpPr>
              <a:spLocks noChangeShapeType="1"/>
            </p:cNvSpPr>
            <p:nvPr/>
          </p:nvSpPr>
          <p:spPr bwMode="auto">
            <a:xfrm flipH="1">
              <a:off x="5956" y="3460"/>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90" name="Line 530"/>
            <p:cNvSpPr>
              <a:spLocks noChangeShapeType="1"/>
            </p:cNvSpPr>
            <p:nvPr/>
          </p:nvSpPr>
          <p:spPr bwMode="auto">
            <a:xfrm flipH="1">
              <a:off x="5953" y="3462"/>
              <a:ext cx="2"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91" name="Line 531"/>
            <p:cNvSpPr>
              <a:spLocks noChangeShapeType="1"/>
            </p:cNvSpPr>
            <p:nvPr/>
          </p:nvSpPr>
          <p:spPr bwMode="auto">
            <a:xfrm flipH="1">
              <a:off x="5969" y="3433"/>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92" name="Line 532"/>
            <p:cNvSpPr>
              <a:spLocks noChangeShapeType="1"/>
            </p:cNvSpPr>
            <p:nvPr/>
          </p:nvSpPr>
          <p:spPr bwMode="auto">
            <a:xfrm flipH="1">
              <a:off x="5966" y="3437"/>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93" name="Line 533"/>
            <p:cNvSpPr>
              <a:spLocks noChangeShapeType="1"/>
            </p:cNvSpPr>
            <p:nvPr/>
          </p:nvSpPr>
          <p:spPr bwMode="auto">
            <a:xfrm flipH="1">
              <a:off x="5963" y="3440"/>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94" name="Line 534"/>
            <p:cNvSpPr>
              <a:spLocks noChangeShapeType="1"/>
            </p:cNvSpPr>
            <p:nvPr/>
          </p:nvSpPr>
          <p:spPr bwMode="auto">
            <a:xfrm flipH="1">
              <a:off x="5960" y="3444"/>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95" name="Line 535"/>
            <p:cNvSpPr>
              <a:spLocks noChangeShapeType="1"/>
            </p:cNvSpPr>
            <p:nvPr/>
          </p:nvSpPr>
          <p:spPr bwMode="auto">
            <a:xfrm flipH="1">
              <a:off x="5957" y="3448"/>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96" name="Line 536"/>
            <p:cNvSpPr>
              <a:spLocks noChangeShapeType="1"/>
            </p:cNvSpPr>
            <p:nvPr/>
          </p:nvSpPr>
          <p:spPr bwMode="auto">
            <a:xfrm flipH="1">
              <a:off x="5955" y="3451"/>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97" name="Line 537"/>
            <p:cNvSpPr>
              <a:spLocks noChangeShapeType="1"/>
            </p:cNvSpPr>
            <p:nvPr/>
          </p:nvSpPr>
          <p:spPr bwMode="auto">
            <a:xfrm flipH="1">
              <a:off x="5953" y="3455"/>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98" name="Line 538"/>
            <p:cNvSpPr>
              <a:spLocks noChangeShapeType="1"/>
            </p:cNvSpPr>
            <p:nvPr/>
          </p:nvSpPr>
          <p:spPr bwMode="auto">
            <a:xfrm flipH="1">
              <a:off x="5962" y="3433"/>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899" name="Line 539"/>
            <p:cNvSpPr>
              <a:spLocks noChangeShapeType="1"/>
            </p:cNvSpPr>
            <p:nvPr/>
          </p:nvSpPr>
          <p:spPr bwMode="auto">
            <a:xfrm flipH="1">
              <a:off x="5959" y="3435"/>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00" name="Line 540"/>
            <p:cNvSpPr>
              <a:spLocks noChangeShapeType="1"/>
            </p:cNvSpPr>
            <p:nvPr/>
          </p:nvSpPr>
          <p:spPr bwMode="auto">
            <a:xfrm flipH="1">
              <a:off x="5956" y="3439"/>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01" name="Line 541"/>
            <p:cNvSpPr>
              <a:spLocks noChangeShapeType="1"/>
            </p:cNvSpPr>
            <p:nvPr/>
          </p:nvSpPr>
          <p:spPr bwMode="auto">
            <a:xfrm flipH="1">
              <a:off x="5953" y="3442"/>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02" name="Line 542"/>
            <p:cNvSpPr>
              <a:spLocks noChangeShapeType="1"/>
            </p:cNvSpPr>
            <p:nvPr/>
          </p:nvSpPr>
          <p:spPr bwMode="auto">
            <a:xfrm flipH="1">
              <a:off x="5951" y="3446"/>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03" name="Line 543"/>
            <p:cNvSpPr>
              <a:spLocks noChangeShapeType="1"/>
            </p:cNvSpPr>
            <p:nvPr/>
          </p:nvSpPr>
          <p:spPr bwMode="auto">
            <a:xfrm flipH="1">
              <a:off x="5948" y="3449"/>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04" name="Line 544"/>
            <p:cNvSpPr>
              <a:spLocks noChangeShapeType="1"/>
            </p:cNvSpPr>
            <p:nvPr/>
          </p:nvSpPr>
          <p:spPr bwMode="auto">
            <a:xfrm flipH="1">
              <a:off x="5952" y="3433"/>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05" name="Line 545"/>
            <p:cNvSpPr>
              <a:spLocks noChangeShapeType="1"/>
            </p:cNvSpPr>
            <p:nvPr/>
          </p:nvSpPr>
          <p:spPr bwMode="auto">
            <a:xfrm flipH="1">
              <a:off x="5949" y="3437"/>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06" name="Line 546"/>
            <p:cNvSpPr>
              <a:spLocks noChangeShapeType="1"/>
            </p:cNvSpPr>
            <p:nvPr/>
          </p:nvSpPr>
          <p:spPr bwMode="auto">
            <a:xfrm flipH="1">
              <a:off x="5946" y="3440"/>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07" name="Line 547"/>
            <p:cNvSpPr>
              <a:spLocks noChangeShapeType="1"/>
            </p:cNvSpPr>
            <p:nvPr/>
          </p:nvSpPr>
          <p:spPr bwMode="auto">
            <a:xfrm flipH="1">
              <a:off x="6148" y="3832"/>
              <a:ext cx="6"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08" name="Line 548"/>
            <p:cNvSpPr>
              <a:spLocks noChangeShapeType="1"/>
            </p:cNvSpPr>
            <p:nvPr/>
          </p:nvSpPr>
          <p:spPr bwMode="auto">
            <a:xfrm flipH="1">
              <a:off x="6136" y="3816"/>
              <a:ext cx="18" cy="2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09" name="Line 549"/>
            <p:cNvSpPr>
              <a:spLocks noChangeShapeType="1"/>
            </p:cNvSpPr>
            <p:nvPr/>
          </p:nvSpPr>
          <p:spPr bwMode="auto">
            <a:xfrm flipH="1">
              <a:off x="6122" y="3798"/>
              <a:ext cx="32" cy="4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10" name="Line 550"/>
            <p:cNvSpPr>
              <a:spLocks noChangeShapeType="1"/>
            </p:cNvSpPr>
            <p:nvPr/>
          </p:nvSpPr>
          <p:spPr bwMode="auto">
            <a:xfrm flipH="1">
              <a:off x="6108" y="3780"/>
              <a:ext cx="46" cy="5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11" name="Line 551"/>
            <p:cNvSpPr>
              <a:spLocks noChangeShapeType="1"/>
            </p:cNvSpPr>
            <p:nvPr/>
          </p:nvSpPr>
          <p:spPr bwMode="auto">
            <a:xfrm flipH="1">
              <a:off x="6107" y="3764"/>
              <a:ext cx="47" cy="6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12" name="Line 552"/>
            <p:cNvSpPr>
              <a:spLocks noChangeShapeType="1"/>
            </p:cNvSpPr>
            <p:nvPr/>
          </p:nvSpPr>
          <p:spPr bwMode="auto">
            <a:xfrm flipH="1">
              <a:off x="6107" y="3746"/>
              <a:ext cx="47" cy="6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13" name="Line 553"/>
            <p:cNvSpPr>
              <a:spLocks noChangeShapeType="1"/>
            </p:cNvSpPr>
            <p:nvPr/>
          </p:nvSpPr>
          <p:spPr bwMode="auto">
            <a:xfrm flipH="1">
              <a:off x="6107" y="3729"/>
              <a:ext cx="47" cy="6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14" name="Line 554"/>
            <p:cNvSpPr>
              <a:spLocks noChangeShapeType="1"/>
            </p:cNvSpPr>
            <p:nvPr/>
          </p:nvSpPr>
          <p:spPr bwMode="auto">
            <a:xfrm flipH="1">
              <a:off x="6107" y="3713"/>
              <a:ext cx="47" cy="6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15" name="Line 555"/>
            <p:cNvSpPr>
              <a:spLocks noChangeShapeType="1"/>
            </p:cNvSpPr>
            <p:nvPr/>
          </p:nvSpPr>
          <p:spPr bwMode="auto">
            <a:xfrm flipH="1">
              <a:off x="6107" y="3695"/>
              <a:ext cx="47" cy="6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16" name="Line 556"/>
            <p:cNvSpPr>
              <a:spLocks noChangeShapeType="1"/>
            </p:cNvSpPr>
            <p:nvPr/>
          </p:nvSpPr>
          <p:spPr bwMode="auto">
            <a:xfrm flipH="1">
              <a:off x="6107" y="3677"/>
              <a:ext cx="47" cy="6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17" name="Line 557"/>
            <p:cNvSpPr>
              <a:spLocks noChangeShapeType="1"/>
            </p:cNvSpPr>
            <p:nvPr/>
          </p:nvSpPr>
          <p:spPr bwMode="auto">
            <a:xfrm flipH="1">
              <a:off x="6107" y="3661"/>
              <a:ext cx="47" cy="6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18" name="Line 558"/>
            <p:cNvSpPr>
              <a:spLocks noChangeShapeType="1"/>
            </p:cNvSpPr>
            <p:nvPr/>
          </p:nvSpPr>
          <p:spPr bwMode="auto">
            <a:xfrm flipH="1">
              <a:off x="6107" y="3643"/>
              <a:ext cx="47" cy="6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19" name="Line 559"/>
            <p:cNvSpPr>
              <a:spLocks noChangeShapeType="1"/>
            </p:cNvSpPr>
            <p:nvPr/>
          </p:nvSpPr>
          <p:spPr bwMode="auto">
            <a:xfrm flipH="1">
              <a:off x="6107" y="3627"/>
              <a:ext cx="47" cy="6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20" name="Line 560"/>
            <p:cNvSpPr>
              <a:spLocks noChangeShapeType="1"/>
            </p:cNvSpPr>
            <p:nvPr/>
          </p:nvSpPr>
          <p:spPr bwMode="auto">
            <a:xfrm flipH="1">
              <a:off x="6107" y="3609"/>
              <a:ext cx="47" cy="6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21" name="Line 561"/>
            <p:cNvSpPr>
              <a:spLocks noChangeShapeType="1"/>
            </p:cNvSpPr>
            <p:nvPr/>
          </p:nvSpPr>
          <p:spPr bwMode="auto">
            <a:xfrm flipH="1">
              <a:off x="6107" y="3592"/>
              <a:ext cx="47" cy="6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22" name="Line 562"/>
            <p:cNvSpPr>
              <a:spLocks noChangeShapeType="1"/>
            </p:cNvSpPr>
            <p:nvPr/>
          </p:nvSpPr>
          <p:spPr bwMode="auto">
            <a:xfrm flipH="1">
              <a:off x="6107" y="3576"/>
              <a:ext cx="47" cy="6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23" name="Line 563"/>
            <p:cNvSpPr>
              <a:spLocks noChangeShapeType="1"/>
            </p:cNvSpPr>
            <p:nvPr/>
          </p:nvSpPr>
          <p:spPr bwMode="auto">
            <a:xfrm flipH="1">
              <a:off x="6107" y="3558"/>
              <a:ext cx="47" cy="6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24" name="Line 564"/>
            <p:cNvSpPr>
              <a:spLocks noChangeShapeType="1"/>
            </p:cNvSpPr>
            <p:nvPr/>
          </p:nvSpPr>
          <p:spPr bwMode="auto">
            <a:xfrm flipH="1">
              <a:off x="6107" y="3547"/>
              <a:ext cx="43" cy="5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25" name="Line 565"/>
            <p:cNvSpPr>
              <a:spLocks noChangeShapeType="1"/>
            </p:cNvSpPr>
            <p:nvPr/>
          </p:nvSpPr>
          <p:spPr bwMode="auto">
            <a:xfrm flipH="1">
              <a:off x="6107" y="3538"/>
              <a:ext cx="36" cy="4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26" name="Line 566"/>
            <p:cNvSpPr>
              <a:spLocks noChangeShapeType="1"/>
            </p:cNvSpPr>
            <p:nvPr/>
          </p:nvSpPr>
          <p:spPr bwMode="auto">
            <a:xfrm flipH="1">
              <a:off x="6107" y="3529"/>
              <a:ext cx="29" cy="3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27" name="Line 567"/>
            <p:cNvSpPr>
              <a:spLocks noChangeShapeType="1"/>
            </p:cNvSpPr>
            <p:nvPr/>
          </p:nvSpPr>
          <p:spPr bwMode="auto">
            <a:xfrm flipH="1">
              <a:off x="6107" y="3520"/>
              <a:ext cx="23" cy="3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28" name="Line 568"/>
            <p:cNvSpPr>
              <a:spLocks noChangeShapeType="1"/>
            </p:cNvSpPr>
            <p:nvPr/>
          </p:nvSpPr>
          <p:spPr bwMode="auto">
            <a:xfrm flipH="1">
              <a:off x="6107" y="3512"/>
              <a:ext cx="17" cy="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29" name="Line 569"/>
            <p:cNvSpPr>
              <a:spLocks noChangeShapeType="1"/>
            </p:cNvSpPr>
            <p:nvPr/>
          </p:nvSpPr>
          <p:spPr bwMode="auto">
            <a:xfrm flipH="1">
              <a:off x="6110" y="3455"/>
              <a:ext cx="44" cy="5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30" name="Line 570"/>
            <p:cNvSpPr>
              <a:spLocks noChangeShapeType="1"/>
            </p:cNvSpPr>
            <p:nvPr/>
          </p:nvSpPr>
          <p:spPr bwMode="auto">
            <a:xfrm flipH="1">
              <a:off x="6107" y="3512"/>
              <a:ext cx="3"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31" name="Line 571"/>
            <p:cNvSpPr>
              <a:spLocks noChangeShapeType="1"/>
            </p:cNvSpPr>
            <p:nvPr/>
          </p:nvSpPr>
          <p:spPr bwMode="auto">
            <a:xfrm flipH="1">
              <a:off x="6094" y="3515"/>
              <a:ext cx="13"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32" name="Line 572"/>
            <p:cNvSpPr>
              <a:spLocks noChangeShapeType="1"/>
            </p:cNvSpPr>
            <p:nvPr/>
          </p:nvSpPr>
          <p:spPr bwMode="auto">
            <a:xfrm flipH="1">
              <a:off x="6081" y="3439"/>
              <a:ext cx="73" cy="9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33" name="Line 573"/>
            <p:cNvSpPr>
              <a:spLocks noChangeShapeType="1"/>
            </p:cNvSpPr>
            <p:nvPr/>
          </p:nvSpPr>
          <p:spPr bwMode="auto">
            <a:xfrm flipH="1">
              <a:off x="6068" y="3428"/>
              <a:ext cx="80" cy="10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34" name="Line 574"/>
            <p:cNvSpPr>
              <a:spLocks noChangeShapeType="1"/>
            </p:cNvSpPr>
            <p:nvPr/>
          </p:nvSpPr>
          <p:spPr bwMode="auto">
            <a:xfrm flipH="1">
              <a:off x="6054" y="3419"/>
              <a:ext cx="89" cy="1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35" name="Line 575"/>
            <p:cNvSpPr>
              <a:spLocks noChangeShapeType="1"/>
            </p:cNvSpPr>
            <p:nvPr/>
          </p:nvSpPr>
          <p:spPr bwMode="auto">
            <a:xfrm flipH="1">
              <a:off x="6079" y="3410"/>
              <a:ext cx="57" cy="7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36" name="Line 576"/>
            <p:cNvSpPr>
              <a:spLocks noChangeShapeType="1"/>
            </p:cNvSpPr>
            <p:nvPr/>
          </p:nvSpPr>
          <p:spPr bwMode="auto">
            <a:xfrm flipH="1">
              <a:off x="6054" y="3499"/>
              <a:ext cx="13"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37" name="Line 577"/>
            <p:cNvSpPr>
              <a:spLocks noChangeShapeType="1"/>
            </p:cNvSpPr>
            <p:nvPr/>
          </p:nvSpPr>
          <p:spPr bwMode="auto">
            <a:xfrm flipH="1">
              <a:off x="6075" y="3401"/>
              <a:ext cx="54" cy="7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38" name="Line 578"/>
            <p:cNvSpPr>
              <a:spLocks noChangeShapeType="1"/>
            </p:cNvSpPr>
            <p:nvPr/>
          </p:nvSpPr>
          <p:spPr bwMode="auto">
            <a:xfrm flipH="1">
              <a:off x="6061" y="3394"/>
              <a:ext cx="61" cy="7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39" name="Line 579"/>
            <p:cNvSpPr>
              <a:spLocks noChangeShapeType="1"/>
            </p:cNvSpPr>
            <p:nvPr/>
          </p:nvSpPr>
          <p:spPr bwMode="auto">
            <a:xfrm flipH="1">
              <a:off x="6054" y="3394"/>
              <a:ext cx="54" cy="7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40" name="Line 580"/>
            <p:cNvSpPr>
              <a:spLocks noChangeShapeType="1"/>
            </p:cNvSpPr>
            <p:nvPr/>
          </p:nvSpPr>
          <p:spPr bwMode="auto">
            <a:xfrm flipH="1">
              <a:off x="6054" y="3394"/>
              <a:ext cx="40" cy="5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41" name="Line 581"/>
            <p:cNvSpPr>
              <a:spLocks noChangeShapeType="1"/>
            </p:cNvSpPr>
            <p:nvPr/>
          </p:nvSpPr>
          <p:spPr bwMode="auto">
            <a:xfrm flipH="1">
              <a:off x="6052" y="3394"/>
              <a:ext cx="29"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42" name="Line 582"/>
            <p:cNvSpPr>
              <a:spLocks noChangeShapeType="1"/>
            </p:cNvSpPr>
            <p:nvPr/>
          </p:nvSpPr>
          <p:spPr bwMode="auto">
            <a:xfrm flipH="1">
              <a:off x="6038" y="3394"/>
              <a:ext cx="30"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43" name="Line 583"/>
            <p:cNvSpPr>
              <a:spLocks noChangeShapeType="1"/>
            </p:cNvSpPr>
            <p:nvPr/>
          </p:nvSpPr>
          <p:spPr bwMode="auto">
            <a:xfrm flipH="1">
              <a:off x="6025" y="3394"/>
              <a:ext cx="29"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44" name="Line 584"/>
            <p:cNvSpPr>
              <a:spLocks noChangeShapeType="1"/>
            </p:cNvSpPr>
            <p:nvPr/>
          </p:nvSpPr>
          <p:spPr bwMode="auto">
            <a:xfrm flipH="1">
              <a:off x="6011" y="3394"/>
              <a:ext cx="31"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45" name="Line 585"/>
            <p:cNvSpPr>
              <a:spLocks noChangeShapeType="1"/>
            </p:cNvSpPr>
            <p:nvPr/>
          </p:nvSpPr>
          <p:spPr bwMode="auto">
            <a:xfrm flipH="1">
              <a:off x="6000" y="3394"/>
              <a:ext cx="28" cy="3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46" name="Line 586"/>
            <p:cNvSpPr>
              <a:spLocks noChangeShapeType="1"/>
            </p:cNvSpPr>
            <p:nvPr/>
          </p:nvSpPr>
          <p:spPr bwMode="auto">
            <a:xfrm flipH="1">
              <a:off x="6000" y="3394"/>
              <a:ext cx="14"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47" name="Line 587"/>
            <p:cNvSpPr>
              <a:spLocks noChangeShapeType="1"/>
            </p:cNvSpPr>
            <p:nvPr/>
          </p:nvSpPr>
          <p:spPr bwMode="auto">
            <a:xfrm flipH="1">
              <a:off x="6000" y="3394"/>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48" name="Line 588"/>
            <p:cNvSpPr>
              <a:spLocks noChangeShapeType="1"/>
            </p:cNvSpPr>
            <p:nvPr/>
          </p:nvSpPr>
          <p:spPr bwMode="auto">
            <a:xfrm flipV="1">
              <a:off x="5894" y="2942"/>
              <a:ext cx="1" cy="13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49" name="Line 589"/>
            <p:cNvSpPr>
              <a:spLocks noChangeShapeType="1"/>
            </p:cNvSpPr>
            <p:nvPr/>
          </p:nvSpPr>
          <p:spPr bwMode="auto">
            <a:xfrm>
              <a:off x="5894" y="3394"/>
              <a:ext cx="1" cy="24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50" name="Line 590"/>
            <p:cNvSpPr>
              <a:spLocks noChangeShapeType="1"/>
            </p:cNvSpPr>
            <p:nvPr/>
          </p:nvSpPr>
          <p:spPr bwMode="auto">
            <a:xfrm>
              <a:off x="5808" y="2666"/>
              <a:ext cx="10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51" name="Line 591"/>
            <p:cNvSpPr>
              <a:spLocks noChangeShapeType="1"/>
            </p:cNvSpPr>
            <p:nvPr/>
          </p:nvSpPr>
          <p:spPr bwMode="auto">
            <a:xfrm>
              <a:off x="5904" y="3129"/>
              <a:ext cx="1" cy="2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52" name="Line 592"/>
            <p:cNvSpPr>
              <a:spLocks noChangeShapeType="1"/>
            </p:cNvSpPr>
            <p:nvPr/>
          </p:nvSpPr>
          <p:spPr bwMode="auto">
            <a:xfrm>
              <a:off x="5820" y="3236"/>
              <a:ext cx="165"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53" name="Line 593"/>
            <p:cNvSpPr>
              <a:spLocks noChangeShapeType="1"/>
            </p:cNvSpPr>
            <p:nvPr/>
          </p:nvSpPr>
          <p:spPr bwMode="auto">
            <a:xfrm flipV="1">
              <a:off x="5635" y="2830"/>
              <a:ext cx="1" cy="8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54" name="Line 594"/>
            <p:cNvSpPr>
              <a:spLocks noChangeShapeType="1"/>
            </p:cNvSpPr>
            <p:nvPr/>
          </p:nvSpPr>
          <p:spPr bwMode="auto">
            <a:xfrm flipV="1">
              <a:off x="5808" y="2666"/>
              <a:ext cx="1" cy="16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55" name="Line 595"/>
            <p:cNvSpPr>
              <a:spLocks noChangeShapeType="1"/>
            </p:cNvSpPr>
            <p:nvPr/>
          </p:nvSpPr>
          <p:spPr bwMode="auto">
            <a:xfrm flipV="1">
              <a:off x="5808" y="2912"/>
              <a:ext cx="1" cy="16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56" name="Line 596"/>
            <p:cNvSpPr>
              <a:spLocks noChangeShapeType="1"/>
            </p:cNvSpPr>
            <p:nvPr/>
          </p:nvSpPr>
          <p:spPr bwMode="auto">
            <a:xfrm flipH="1">
              <a:off x="5635" y="2912"/>
              <a:ext cx="17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57" name="Line 597"/>
            <p:cNvSpPr>
              <a:spLocks noChangeShapeType="1"/>
            </p:cNvSpPr>
            <p:nvPr/>
          </p:nvSpPr>
          <p:spPr bwMode="auto">
            <a:xfrm flipH="1">
              <a:off x="5855" y="3072"/>
              <a:ext cx="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58" name="Line 598"/>
            <p:cNvSpPr>
              <a:spLocks noChangeShapeType="1"/>
            </p:cNvSpPr>
            <p:nvPr/>
          </p:nvSpPr>
          <p:spPr bwMode="auto">
            <a:xfrm flipH="1">
              <a:off x="5891" y="3072"/>
              <a:ext cx="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59" name="Line 599"/>
            <p:cNvSpPr>
              <a:spLocks noChangeShapeType="1"/>
            </p:cNvSpPr>
            <p:nvPr/>
          </p:nvSpPr>
          <p:spPr bwMode="auto">
            <a:xfrm flipH="1">
              <a:off x="5607" y="2830"/>
              <a:ext cx="20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60" name="Line 600"/>
            <p:cNvSpPr>
              <a:spLocks noChangeShapeType="1"/>
            </p:cNvSpPr>
            <p:nvPr/>
          </p:nvSpPr>
          <p:spPr bwMode="auto">
            <a:xfrm flipH="1">
              <a:off x="5808" y="2942"/>
              <a:ext cx="40"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61" name="Line 601"/>
            <p:cNvSpPr>
              <a:spLocks noChangeShapeType="1"/>
            </p:cNvSpPr>
            <p:nvPr/>
          </p:nvSpPr>
          <p:spPr bwMode="auto">
            <a:xfrm flipH="1">
              <a:off x="5894" y="2942"/>
              <a:ext cx="15"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62" name="Line 602"/>
            <p:cNvSpPr>
              <a:spLocks noChangeShapeType="1"/>
            </p:cNvSpPr>
            <p:nvPr/>
          </p:nvSpPr>
          <p:spPr bwMode="auto">
            <a:xfrm flipV="1">
              <a:off x="5855" y="2953"/>
              <a:ext cx="1" cy="1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63" name="Line 603"/>
            <p:cNvSpPr>
              <a:spLocks noChangeShapeType="1"/>
            </p:cNvSpPr>
            <p:nvPr/>
          </p:nvSpPr>
          <p:spPr bwMode="auto">
            <a:xfrm flipH="1">
              <a:off x="5866" y="3031"/>
              <a:ext cx="17"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64" name="Line 604"/>
            <p:cNvSpPr>
              <a:spLocks noChangeShapeType="1"/>
            </p:cNvSpPr>
            <p:nvPr/>
          </p:nvSpPr>
          <p:spPr bwMode="auto">
            <a:xfrm flipV="1">
              <a:off x="5883" y="3031"/>
              <a:ext cx="1" cy="4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65" name="Line 605"/>
            <p:cNvSpPr>
              <a:spLocks noChangeShapeType="1"/>
            </p:cNvSpPr>
            <p:nvPr/>
          </p:nvSpPr>
          <p:spPr bwMode="auto">
            <a:xfrm flipV="1">
              <a:off x="5866" y="3031"/>
              <a:ext cx="2" cy="4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66" name="Line 606"/>
            <p:cNvSpPr>
              <a:spLocks noChangeShapeType="1"/>
            </p:cNvSpPr>
            <p:nvPr/>
          </p:nvSpPr>
          <p:spPr bwMode="auto">
            <a:xfrm flipH="1" flipV="1">
              <a:off x="5883" y="3031"/>
              <a:ext cx="8" cy="4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67" name="Line 607"/>
            <p:cNvSpPr>
              <a:spLocks noChangeShapeType="1"/>
            </p:cNvSpPr>
            <p:nvPr/>
          </p:nvSpPr>
          <p:spPr bwMode="auto">
            <a:xfrm flipV="1">
              <a:off x="5858" y="3031"/>
              <a:ext cx="8" cy="4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68" name="Line 608"/>
            <p:cNvSpPr>
              <a:spLocks noChangeShapeType="1"/>
            </p:cNvSpPr>
            <p:nvPr/>
          </p:nvSpPr>
          <p:spPr bwMode="auto">
            <a:xfrm flipH="1" flipV="1">
              <a:off x="5855" y="2949"/>
              <a:ext cx="1"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69" name="Line 609"/>
            <p:cNvSpPr>
              <a:spLocks noChangeShapeType="1"/>
            </p:cNvSpPr>
            <p:nvPr/>
          </p:nvSpPr>
          <p:spPr bwMode="auto">
            <a:xfrm flipH="1" flipV="1">
              <a:off x="5854" y="2946"/>
              <a:ext cx="1"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70" name="Line 610"/>
            <p:cNvSpPr>
              <a:spLocks noChangeShapeType="1"/>
            </p:cNvSpPr>
            <p:nvPr/>
          </p:nvSpPr>
          <p:spPr bwMode="auto">
            <a:xfrm flipH="1" flipV="1">
              <a:off x="5852" y="2944"/>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71" name="Line 611"/>
            <p:cNvSpPr>
              <a:spLocks noChangeShapeType="1"/>
            </p:cNvSpPr>
            <p:nvPr/>
          </p:nvSpPr>
          <p:spPr bwMode="auto">
            <a:xfrm flipH="1" flipV="1">
              <a:off x="5851" y="2942"/>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72" name="Line 612"/>
            <p:cNvSpPr>
              <a:spLocks noChangeShapeType="1"/>
            </p:cNvSpPr>
            <p:nvPr/>
          </p:nvSpPr>
          <p:spPr bwMode="auto">
            <a:xfrm flipH="1" flipV="1">
              <a:off x="5848" y="2942"/>
              <a:ext cx="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73" name="Line 613"/>
            <p:cNvSpPr>
              <a:spLocks noChangeShapeType="1"/>
            </p:cNvSpPr>
            <p:nvPr/>
          </p:nvSpPr>
          <p:spPr bwMode="auto">
            <a:xfrm flipV="1">
              <a:off x="5652" y="2912"/>
              <a:ext cx="1" cy="3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74" name="Line 614"/>
            <p:cNvSpPr>
              <a:spLocks noChangeShapeType="1"/>
            </p:cNvSpPr>
            <p:nvPr/>
          </p:nvSpPr>
          <p:spPr bwMode="auto">
            <a:xfrm flipV="1">
              <a:off x="5607" y="2830"/>
              <a:ext cx="2" cy="5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75" name="Line 615"/>
            <p:cNvSpPr>
              <a:spLocks noChangeShapeType="1"/>
            </p:cNvSpPr>
            <p:nvPr/>
          </p:nvSpPr>
          <p:spPr bwMode="auto">
            <a:xfrm flipH="1">
              <a:off x="5625" y="2942"/>
              <a:ext cx="27"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76" name="Line 616"/>
            <p:cNvSpPr>
              <a:spLocks noChangeShapeType="1"/>
            </p:cNvSpPr>
            <p:nvPr/>
          </p:nvSpPr>
          <p:spPr bwMode="auto">
            <a:xfrm flipV="1">
              <a:off x="5578" y="3003"/>
              <a:ext cx="2" cy="43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77" name="Line 617"/>
            <p:cNvSpPr>
              <a:spLocks noChangeShapeType="1"/>
            </p:cNvSpPr>
            <p:nvPr/>
          </p:nvSpPr>
          <p:spPr bwMode="auto">
            <a:xfrm>
              <a:off x="5625" y="2942"/>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78" name="Line 618"/>
            <p:cNvSpPr>
              <a:spLocks noChangeShapeType="1"/>
            </p:cNvSpPr>
            <p:nvPr/>
          </p:nvSpPr>
          <p:spPr bwMode="auto">
            <a:xfrm flipH="1">
              <a:off x="5618" y="2942"/>
              <a:ext cx="7"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79" name="Line 619"/>
            <p:cNvSpPr>
              <a:spLocks noChangeShapeType="1"/>
            </p:cNvSpPr>
            <p:nvPr/>
          </p:nvSpPr>
          <p:spPr bwMode="auto">
            <a:xfrm flipH="1">
              <a:off x="5611" y="2942"/>
              <a:ext cx="7"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80" name="Line 620"/>
            <p:cNvSpPr>
              <a:spLocks noChangeShapeType="1"/>
            </p:cNvSpPr>
            <p:nvPr/>
          </p:nvSpPr>
          <p:spPr bwMode="auto">
            <a:xfrm flipH="1">
              <a:off x="5605" y="2944"/>
              <a:ext cx="6"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81" name="Line 621"/>
            <p:cNvSpPr>
              <a:spLocks noChangeShapeType="1"/>
            </p:cNvSpPr>
            <p:nvPr/>
          </p:nvSpPr>
          <p:spPr bwMode="auto">
            <a:xfrm flipH="1">
              <a:off x="5598" y="2948"/>
              <a:ext cx="7"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82" name="Line 622"/>
            <p:cNvSpPr>
              <a:spLocks noChangeShapeType="1"/>
            </p:cNvSpPr>
            <p:nvPr/>
          </p:nvSpPr>
          <p:spPr bwMode="auto">
            <a:xfrm flipH="1">
              <a:off x="5592" y="2953"/>
              <a:ext cx="6"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83" name="Line 623"/>
            <p:cNvSpPr>
              <a:spLocks noChangeShapeType="1"/>
            </p:cNvSpPr>
            <p:nvPr/>
          </p:nvSpPr>
          <p:spPr bwMode="auto">
            <a:xfrm flipH="1">
              <a:off x="5588" y="2960"/>
              <a:ext cx="4"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84" name="Line 624"/>
            <p:cNvSpPr>
              <a:spLocks noChangeShapeType="1"/>
            </p:cNvSpPr>
            <p:nvPr/>
          </p:nvSpPr>
          <p:spPr bwMode="auto">
            <a:xfrm flipH="1">
              <a:off x="5584" y="2967"/>
              <a:ext cx="4"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85" name="Line 625"/>
            <p:cNvSpPr>
              <a:spLocks noChangeShapeType="1"/>
            </p:cNvSpPr>
            <p:nvPr/>
          </p:nvSpPr>
          <p:spPr bwMode="auto">
            <a:xfrm flipH="1">
              <a:off x="5581" y="2974"/>
              <a:ext cx="3"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86" name="Line 626"/>
            <p:cNvSpPr>
              <a:spLocks noChangeShapeType="1"/>
            </p:cNvSpPr>
            <p:nvPr/>
          </p:nvSpPr>
          <p:spPr bwMode="auto">
            <a:xfrm flipH="1">
              <a:off x="5580" y="2983"/>
              <a:ext cx="1"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87" name="Line 627"/>
            <p:cNvSpPr>
              <a:spLocks noChangeShapeType="1"/>
            </p:cNvSpPr>
            <p:nvPr/>
          </p:nvSpPr>
          <p:spPr bwMode="auto">
            <a:xfrm flipH="1">
              <a:off x="5578" y="2992"/>
              <a:ext cx="2"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88" name="Line 628"/>
            <p:cNvSpPr>
              <a:spLocks noChangeShapeType="1"/>
            </p:cNvSpPr>
            <p:nvPr/>
          </p:nvSpPr>
          <p:spPr bwMode="auto">
            <a:xfrm flipH="1">
              <a:off x="5593" y="2899"/>
              <a:ext cx="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89" name="Line 629"/>
            <p:cNvSpPr>
              <a:spLocks noChangeShapeType="1"/>
            </p:cNvSpPr>
            <p:nvPr/>
          </p:nvSpPr>
          <p:spPr bwMode="auto">
            <a:xfrm flipH="1">
              <a:off x="5584" y="2901"/>
              <a:ext cx="9"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90" name="Line 630"/>
            <p:cNvSpPr>
              <a:spLocks noChangeShapeType="1"/>
            </p:cNvSpPr>
            <p:nvPr/>
          </p:nvSpPr>
          <p:spPr bwMode="auto">
            <a:xfrm flipH="1">
              <a:off x="5574" y="2908"/>
              <a:ext cx="10"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91" name="Line 631"/>
            <p:cNvSpPr>
              <a:spLocks noChangeShapeType="1"/>
            </p:cNvSpPr>
            <p:nvPr/>
          </p:nvSpPr>
          <p:spPr bwMode="auto">
            <a:xfrm flipH="1">
              <a:off x="5566" y="2915"/>
              <a:ext cx="8"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92" name="Line 632"/>
            <p:cNvSpPr>
              <a:spLocks noChangeShapeType="1"/>
            </p:cNvSpPr>
            <p:nvPr/>
          </p:nvSpPr>
          <p:spPr bwMode="auto">
            <a:xfrm flipH="1">
              <a:off x="5559" y="2926"/>
              <a:ext cx="7"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93" name="Line 633"/>
            <p:cNvSpPr>
              <a:spLocks noChangeShapeType="1"/>
            </p:cNvSpPr>
            <p:nvPr/>
          </p:nvSpPr>
          <p:spPr bwMode="auto">
            <a:xfrm flipH="1">
              <a:off x="5552" y="2937"/>
              <a:ext cx="7"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94" name="Line 634"/>
            <p:cNvSpPr>
              <a:spLocks noChangeShapeType="1"/>
            </p:cNvSpPr>
            <p:nvPr/>
          </p:nvSpPr>
          <p:spPr bwMode="auto">
            <a:xfrm flipH="1">
              <a:off x="5548" y="2948"/>
              <a:ext cx="4"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95" name="Line 635"/>
            <p:cNvSpPr>
              <a:spLocks noChangeShapeType="1"/>
            </p:cNvSpPr>
            <p:nvPr/>
          </p:nvSpPr>
          <p:spPr bwMode="auto">
            <a:xfrm flipH="1">
              <a:off x="5544" y="2962"/>
              <a:ext cx="4"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96" name="Line 636"/>
            <p:cNvSpPr>
              <a:spLocks noChangeShapeType="1"/>
            </p:cNvSpPr>
            <p:nvPr/>
          </p:nvSpPr>
          <p:spPr bwMode="auto">
            <a:xfrm flipH="1">
              <a:off x="5541" y="2974"/>
              <a:ext cx="3"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97" name="Line 637"/>
            <p:cNvSpPr>
              <a:spLocks noChangeShapeType="1"/>
            </p:cNvSpPr>
            <p:nvPr/>
          </p:nvSpPr>
          <p:spPr bwMode="auto">
            <a:xfrm>
              <a:off x="5541" y="2988"/>
              <a:ext cx="1"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98" name="Line 638"/>
            <p:cNvSpPr>
              <a:spLocks noChangeShapeType="1"/>
            </p:cNvSpPr>
            <p:nvPr/>
          </p:nvSpPr>
          <p:spPr bwMode="auto">
            <a:xfrm flipV="1">
              <a:off x="5596" y="2899"/>
              <a:ext cx="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5999" name="Line 639"/>
            <p:cNvSpPr>
              <a:spLocks noChangeShapeType="1"/>
            </p:cNvSpPr>
            <p:nvPr/>
          </p:nvSpPr>
          <p:spPr bwMode="auto">
            <a:xfrm flipV="1">
              <a:off x="5599" y="2896"/>
              <a:ext cx="3"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00" name="Line 640"/>
            <p:cNvSpPr>
              <a:spLocks noChangeShapeType="1"/>
            </p:cNvSpPr>
            <p:nvPr/>
          </p:nvSpPr>
          <p:spPr bwMode="auto">
            <a:xfrm flipV="1">
              <a:off x="5602" y="2891"/>
              <a:ext cx="3"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01" name="Line 641"/>
            <p:cNvSpPr>
              <a:spLocks noChangeShapeType="1"/>
            </p:cNvSpPr>
            <p:nvPr/>
          </p:nvSpPr>
          <p:spPr bwMode="auto">
            <a:xfrm flipV="1">
              <a:off x="5605" y="2885"/>
              <a:ext cx="1"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02" name="Line 642"/>
            <p:cNvSpPr>
              <a:spLocks noChangeShapeType="1"/>
            </p:cNvSpPr>
            <p:nvPr/>
          </p:nvSpPr>
          <p:spPr bwMode="auto">
            <a:xfrm flipV="1">
              <a:off x="5606" y="2882"/>
              <a:ext cx="1"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03" name="Line 643"/>
            <p:cNvSpPr>
              <a:spLocks noChangeShapeType="1"/>
            </p:cNvSpPr>
            <p:nvPr/>
          </p:nvSpPr>
          <p:spPr bwMode="auto">
            <a:xfrm>
              <a:off x="5607" y="2882"/>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04" name="Line 644"/>
            <p:cNvSpPr>
              <a:spLocks noChangeShapeType="1"/>
            </p:cNvSpPr>
            <p:nvPr/>
          </p:nvSpPr>
          <p:spPr bwMode="auto">
            <a:xfrm flipV="1">
              <a:off x="5531" y="2992"/>
              <a:ext cx="2" cy="44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05" name="Line 645"/>
            <p:cNvSpPr>
              <a:spLocks noChangeShapeType="1"/>
            </p:cNvSpPr>
            <p:nvPr/>
          </p:nvSpPr>
          <p:spPr bwMode="auto">
            <a:xfrm flipH="1">
              <a:off x="5531" y="2992"/>
              <a:ext cx="10"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06" name="Line 646"/>
            <p:cNvSpPr>
              <a:spLocks noChangeShapeType="1"/>
            </p:cNvSpPr>
            <p:nvPr/>
          </p:nvSpPr>
          <p:spPr bwMode="auto">
            <a:xfrm flipH="1">
              <a:off x="5607" y="2871"/>
              <a:ext cx="28"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07" name="Line 647"/>
            <p:cNvSpPr>
              <a:spLocks noChangeShapeType="1"/>
            </p:cNvSpPr>
            <p:nvPr/>
          </p:nvSpPr>
          <p:spPr bwMode="auto">
            <a:xfrm flipH="1">
              <a:off x="5607" y="2855"/>
              <a:ext cx="28"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08" name="Line 648"/>
            <p:cNvSpPr>
              <a:spLocks noChangeShapeType="1"/>
            </p:cNvSpPr>
            <p:nvPr/>
          </p:nvSpPr>
          <p:spPr bwMode="auto">
            <a:xfrm flipH="1">
              <a:off x="5606" y="2889"/>
              <a:ext cx="29"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09" name="Line 649"/>
            <p:cNvSpPr>
              <a:spLocks noChangeShapeType="1"/>
            </p:cNvSpPr>
            <p:nvPr/>
          </p:nvSpPr>
          <p:spPr bwMode="auto">
            <a:xfrm>
              <a:off x="5820" y="3236"/>
              <a:ext cx="165"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10" name="Line 650"/>
            <p:cNvSpPr>
              <a:spLocks noChangeShapeType="1"/>
            </p:cNvSpPr>
            <p:nvPr/>
          </p:nvSpPr>
          <p:spPr bwMode="auto">
            <a:xfrm>
              <a:off x="5635" y="3558"/>
              <a:ext cx="1" cy="7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11" name="Line 651"/>
            <p:cNvSpPr>
              <a:spLocks noChangeShapeType="1"/>
            </p:cNvSpPr>
            <p:nvPr/>
          </p:nvSpPr>
          <p:spPr bwMode="auto">
            <a:xfrm>
              <a:off x="5808" y="3396"/>
              <a:ext cx="1" cy="16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12" name="Line 652"/>
            <p:cNvSpPr>
              <a:spLocks noChangeShapeType="1"/>
            </p:cNvSpPr>
            <p:nvPr/>
          </p:nvSpPr>
          <p:spPr bwMode="auto">
            <a:xfrm flipH="1">
              <a:off x="5635" y="3558"/>
              <a:ext cx="17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13" name="Line 653"/>
            <p:cNvSpPr>
              <a:spLocks noChangeShapeType="1"/>
            </p:cNvSpPr>
            <p:nvPr/>
          </p:nvSpPr>
          <p:spPr bwMode="auto">
            <a:xfrm flipH="1">
              <a:off x="5855" y="3399"/>
              <a:ext cx="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14" name="Line 654"/>
            <p:cNvSpPr>
              <a:spLocks noChangeShapeType="1"/>
            </p:cNvSpPr>
            <p:nvPr/>
          </p:nvSpPr>
          <p:spPr bwMode="auto">
            <a:xfrm flipH="1">
              <a:off x="5891" y="3399"/>
              <a:ext cx="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15" name="Line 655"/>
            <p:cNvSpPr>
              <a:spLocks noChangeShapeType="1"/>
            </p:cNvSpPr>
            <p:nvPr/>
          </p:nvSpPr>
          <p:spPr bwMode="auto">
            <a:xfrm>
              <a:off x="5894" y="3396"/>
              <a:ext cx="1" cy="15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16" name="Line 656"/>
            <p:cNvSpPr>
              <a:spLocks noChangeShapeType="1"/>
            </p:cNvSpPr>
            <p:nvPr/>
          </p:nvSpPr>
          <p:spPr bwMode="auto">
            <a:xfrm flipH="1">
              <a:off x="5808" y="3528"/>
              <a:ext cx="40"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17" name="Line 657"/>
            <p:cNvSpPr>
              <a:spLocks noChangeShapeType="1"/>
            </p:cNvSpPr>
            <p:nvPr/>
          </p:nvSpPr>
          <p:spPr bwMode="auto">
            <a:xfrm>
              <a:off x="5855" y="3396"/>
              <a:ext cx="1" cy="1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18" name="Line 658"/>
            <p:cNvSpPr>
              <a:spLocks noChangeShapeType="1"/>
            </p:cNvSpPr>
            <p:nvPr/>
          </p:nvSpPr>
          <p:spPr bwMode="auto">
            <a:xfrm flipH="1">
              <a:off x="5866" y="3439"/>
              <a:ext cx="17"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19" name="Line 659"/>
            <p:cNvSpPr>
              <a:spLocks noChangeShapeType="1"/>
            </p:cNvSpPr>
            <p:nvPr/>
          </p:nvSpPr>
          <p:spPr bwMode="auto">
            <a:xfrm>
              <a:off x="5883" y="3396"/>
              <a:ext cx="1" cy="4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20" name="Line 660"/>
            <p:cNvSpPr>
              <a:spLocks noChangeShapeType="1"/>
            </p:cNvSpPr>
            <p:nvPr/>
          </p:nvSpPr>
          <p:spPr bwMode="auto">
            <a:xfrm>
              <a:off x="5866" y="3396"/>
              <a:ext cx="2" cy="4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21" name="Line 661"/>
            <p:cNvSpPr>
              <a:spLocks noChangeShapeType="1"/>
            </p:cNvSpPr>
            <p:nvPr/>
          </p:nvSpPr>
          <p:spPr bwMode="auto">
            <a:xfrm flipH="1">
              <a:off x="5883" y="3399"/>
              <a:ext cx="8" cy="4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22" name="Line 662"/>
            <p:cNvSpPr>
              <a:spLocks noChangeShapeType="1"/>
            </p:cNvSpPr>
            <p:nvPr/>
          </p:nvSpPr>
          <p:spPr bwMode="auto">
            <a:xfrm>
              <a:off x="5858" y="3399"/>
              <a:ext cx="8" cy="4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23" name="Line 663"/>
            <p:cNvSpPr>
              <a:spLocks noChangeShapeType="1"/>
            </p:cNvSpPr>
            <p:nvPr/>
          </p:nvSpPr>
          <p:spPr bwMode="auto">
            <a:xfrm flipV="1">
              <a:off x="5848" y="3528"/>
              <a:ext cx="3"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24" name="Line 664"/>
            <p:cNvSpPr>
              <a:spLocks noChangeShapeType="1"/>
            </p:cNvSpPr>
            <p:nvPr/>
          </p:nvSpPr>
          <p:spPr bwMode="auto">
            <a:xfrm flipV="1">
              <a:off x="5851" y="3526"/>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25" name="Line 665"/>
            <p:cNvSpPr>
              <a:spLocks noChangeShapeType="1"/>
            </p:cNvSpPr>
            <p:nvPr/>
          </p:nvSpPr>
          <p:spPr bwMode="auto">
            <a:xfrm flipV="1">
              <a:off x="5852" y="3524"/>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26" name="Line 666"/>
            <p:cNvSpPr>
              <a:spLocks noChangeShapeType="1"/>
            </p:cNvSpPr>
            <p:nvPr/>
          </p:nvSpPr>
          <p:spPr bwMode="auto">
            <a:xfrm flipV="1">
              <a:off x="5854" y="3520"/>
              <a:ext cx="1"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27" name="Line 667"/>
            <p:cNvSpPr>
              <a:spLocks noChangeShapeType="1"/>
            </p:cNvSpPr>
            <p:nvPr/>
          </p:nvSpPr>
          <p:spPr bwMode="auto">
            <a:xfrm flipV="1">
              <a:off x="5855" y="3517"/>
              <a:ext cx="1"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28" name="Line 668"/>
            <p:cNvSpPr>
              <a:spLocks noChangeShapeType="1"/>
            </p:cNvSpPr>
            <p:nvPr/>
          </p:nvSpPr>
          <p:spPr bwMode="auto">
            <a:xfrm>
              <a:off x="5855" y="3517"/>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29" name="Line 669"/>
            <p:cNvSpPr>
              <a:spLocks noChangeShapeType="1"/>
            </p:cNvSpPr>
            <p:nvPr/>
          </p:nvSpPr>
          <p:spPr bwMode="auto">
            <a:xfrm>
              <a:off x="5652" y="3528"/>
              <a:ext cx="1" cy="3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30" name="Line 670"/>
            <p:cNvSpPr>
              <a:spLocks noChangeShapeType="1"/>
            </p:cNvSpPr>
            <p:nvPr/>
          </p:nvSpPr>
          <p:spPr bwMode="auto">
            <a:xfrm>
              <a:off x="5607" y="3588"/>
              <a:ext cx="2" cy="4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31" name="Line 671"/>
            <p:cNvSpPr>
              <a:spLocks noChangeShapeType="1"/>
            </p:cNvSpPr>
            <p:nvPr/>
          </p:nvSpPr>
          <p:spPr bwMode="auto">
            <a:xfrm flipH="1">
              <a:off x="5625" y="3528"/>
              <a:ext cx="27"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32" name="Line 672"/>
            <p:cNvSpPr>
              <a:spLocks noChangeShapeType="1"/>
            </p:cNvSpPr>
            <p:nvPr/>
          </p:nvSpPr>
          <p:spPr bwMode="auto">
            <a:xfrm>
              <a:off x="5578" y="3396"/>
              <a:ext cx="2" cy="7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33" name="Line 673"/>
            <p:cNvSpPr>
              <a:spLocks noChangeShapeType="1"/>
            </p:cNvSpPr>
            <p:nvPr/>
          </p:nvSpPr>
          <p:spPr bwMode="auto">
            <a:xfrm>
              <a:off x="5578" y="3467"/>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34" name="Line 674"/>
            <p:cNvSpPr>
              <a:spLocks noChangeShapeType="1"/>
            </p:cNvSpPr>
            <p:nvPr/>
          </p:nvSpPr>
          <p:spPr bwMode="auto">
            <a:xfrm>
              <a:off x="5578" y="3467"/>
              <a:ext cx="2"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35" name="Line 675"/>
            <p:cNvSpPr>
              <a:spLocks noChangeShapeType="1"/>
            </p:cNvSpPr>
            <p:nvPr/>
          </p:nvSpPr>
          <p:spPr bwMode="auto">
            <a:xfrm>
              <a:off x="5580" y="3476"/>
              <a:ext cx="1"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36" name="Line 676"/>
            <p:cNvSpPr>
              <a:spLocks noChangeShapeType="1"/>
            </p:cNvSpPr>
            <p:nvPr/>
          </p:nvSpPr>
          <p:spPr bwMode="auto">
            <a:xfrm>
              <a:off x="5581" y="3487"/>
              <a:ext cx="3"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37" name="Line 677"/>
            <p:cNvSpPr>
              <a:spLocks noChangeShapeType="1"/>
            </p:cNvSpPr>
            <p:nvPr/>
          </p:nvSpPr>
          <p:spPr bwMode="auto">
            <a:xfrm>
              <a:off x="5584" y="3496"/>
              <a:ext cx="4"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38" name="Line 678"/>
            <p:cNvSpPr>
              <a:spLocks noChangeShapeType="1"/>
            </p:cNvSpPr>
            <p:nvPr/>
          </p:nvSpPr>
          <p:spPr bwMode="auto">
            <a:xfrm>
              <a:off x="5588" y="3503"/>
              <a:ext cx="4"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39" name="Line 679"/>
            <p:cNvSpPr>
              <a:spLocks noChangeShapeType="1"/>
            </p:cNvSpPr>
            <p:nvPr/>
          </p:nvSpPr>
          <p:spPr bwMode="auto">
            <a:xfrm>
              <a:off x="5592" y="3510"/>
              <a:ext cx="6"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40" name="Line 680"/>
            <p:cNvSpPr>
              <a:spLocks noChangeShapeType="1"/>
            </p:cNvSpPr>
            <p:nvPr/>
          </p:nvSpPr>
          <p:spPr bwMode="auto">
            <a:xfrm>
              <a:off x="5598" y="3517"/>
              <a:ext cx="7"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41" name="Line 681"/>
            <p:cNvSpPr>
              <a:spLocks noChangeShapeType="1"/>
            </p:cNvSpPr>
            <p:nvPr/>
          </p:nvSpPr>
          <p:spPr bwMode="auto">
            <a:xfrm>
              <a:off x="5605" y="3520"/>
              <a:ext cx="6"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42" name="Line 682"/>
            <p:cNvSpPr>
              <a:spLocks noChangeShapeType="1"/>
            </p:cNvSpPr>
            <p:nvPr/>
          </p:nvSpPr>
          <p:spPr bwMode="auto">
            <a:xfrm>
              <a:off x="5611" y="3524"/>
              <a:ext cx="7"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43" name="Line 683"/>
            <p:cNvSpPr>
              <a:spLocks noChangeShapeType="1"/>
            </p:cNvSpPr>
            <p:nvPr/>
          </p:nvSpPr>
          <p:spPr bwMode="auto">
            <a:xfrm>
              <a:off x="5618" y="3528"/>
              <a:ext cx="7"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44" name="Line 684"/>
            <p:cNvSpPr>
              <a:spLocks noChangeShapeType="1"/>
            </p:cNvSpPr>
            <p:nvPr/>
          </p:nvSpPr>
          <p:spPr bwMode="auto">
            <a:xfrm>
              <a:off x="5625" y="3528"/>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45" name="Line 685"/>
            <p:cNvSpPr>
              <a:spLocks noChangeShapeType="1"/>
            </p:cNvSpPr>
            <p:nvPr/>
          </p:nvSpPr>
          <p:spPr bwMode="auto">
            <a:xfrm>
              <a:off x="5541" y="3478"/>
              <a:ext cx="1"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46" name="Line 686"/>
            <p:cNvSpPr>
              <a:spLocks noChangeShapeType="1"/>
            </p:cNvSpPr>
            <p:nvPr/>
          </p:nvSpPr>
          <p:spPr bwMode="auto">
            <a:xfrm>
              <a:off x="5541" y="3481"/>
              <a:ext cx="3"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47" name="Line 687"/>
            <p:cNvSpPr>
              <a:spLocks noChangeShapeType="1"/>
            </p:cNvSpPr>
            <p:nvPr/>
          </p:nvSpPr>
          <p:spPr bwMode="auto">
            <a:xfrm>
              <a:off x="5544" y="3496"/>
              <a:ext cx="4"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48" name="Line 688"/>
            <p:cNvSpPr>
              <a:spLocks noChangeShapeType="1"/>
            </p:cNvSpPr>
            <p:nvPr/>
          </p:nvSpPr>
          <p:spPr bwMode="auto">
            <a:xfrm>
              <a:off x="5548" y="3510"/>
              <a:ext cx="4"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49" name="Line 689"/>
            <p:cNvSpPr>
              <a:spLocks noChangeShapeType="1"/>
            </p:cNvSpPr>
            <p:nvPr/>
          </p:nvSpPr>
          <p:spPr bwMode="auto">
            <a:xfrm>
              <a:off x="5552" y="3522"/>
              <a:ext cx="7"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50" name="Line 690"/>
            <p:cNvSpPr>
              <a:spLocks noChangeShapeType="1"/>
            </p:cNvSpPr>
            <p:nvPr/>
          </p:nvSpPr>
          <p:spPr bwMode="auto">
            <a:xfrm>
              <a:off x="5559" y="3533"/>
              <a:ext cx="7"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51" name="Line 691"/>
            <p:cNvSpPr>
              <a:spLocks noChangeShapeType="1"/>
            </p:cNvSpPr>
            <p:nvPr/>
          </p:nvSpPr>
          <p:spPr bwMode="auto">
            <a:xfrm>
              <a:off x="5566" y="3544"/>
              <a:ext cx="8"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52" name="Line 692"/>
            <p:cNvSpPr>
              <a:spLocks noChangeShapeType="1"/>
            </p:cNvSpPr>
            <p:nvPr/>
          </p:nvSpPr>
          <p:spPr bwMode="auto">
            <a:xfrm>
              <a:off x="5574" y="3554"/>
              <a:ext cx="10"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53" name="Line 693"/>
            <p:cNvSpPr>
              <a:spLocks noChangeShapeType="1"/>
            </p:cNvSpPr>
            <p:nvPr/>
          </p:nvSpPr>
          <p:spPr bwMode="auto">
            <a:xfrm>
              <a:off x="5584" y="3561"/>
              <a:ext cx="9"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54" name="Line 694"/>
            <p:cNvSpPr>
              <a:spLocks noChangeShapeType="1"/>
            </p:cNvSpPr>
            <p:nvPr/>
          </p:nvSpPr>
          <p:spPr bwMode="auto">
            <a:xfrm>
              <a:off x="5593" y="3569"/>
              <a:ext cx="3"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55" name="Line 695"/>
            <p:cNvSpPr>
              <a:spLocks noChangeShapeType="1"/>
            </p:cNvSpPr>
            <p:nvPr/>
          </p:nvSpPr>
          <p:spPr bwMode="auto">
            <a:xfrm flipH="1" flipV="1">
              <a:off x="5606" y="3583"/>
              <a:ext cx="1"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56" name="Line 696"/>
            <p:cNvSpPr>
              <a:spLocks noChangeShapeType="1"/>
            </p:cNvSpPr>
            <p:nvPr/>
          </p:nvSpPr>
          <p:spPr bwMode="auto">
            <a:xfrm flipH="1" flipV="1">
              <a:off x="5605" y="3579"/>
              <a:ext cx="1"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57" name="Line 697"/>
            <p:cNvSpPr>
              <a:spLocks noChangeShapeType="1"/>
            </p:cNvSpPr>
            <p:nvPr/>
          </p:nvSpPr>
          <p:spPr bwMode="auto">
            <a:xfrm flipH="1" flipV="1">
              <a:off x="5602" y="3574"/>
              <a:ext cx="3"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58" name="Line 698"/>
            <p:cNvSpPr>
              <a:spLocks noChangeShapeType="1"/>
            </p:cNvSpPr>
            <p:nvPr/>
          </p:nvSpPr>
          <p:spPr bwMode="auto">
            <a:xfrm flipH="1" flipV="1">
              <a:off x="5599" y="3572"/>
              <a:ext cx="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59" name="Line 699"/>
            <p:cNvSpPr>
              <a:spLocks noChangeShapeType="1"/>
            </p:cNvSpPr>
            <p:nvPr/>
          </p:nvSpPr>
          <p:spPr bwMode="auto">
            <a:xfrm flipH="1" flipV="1">
              <a:off x="5596" y="3570"/>
              <a:ext cx="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60" name="Line 700"/>
            <p:cNvSpPr>
              <a:spLocks noChangeShapeType="1"/>
            </p:cNvSpPr>
            <p:nvPr/>
          </p:nvSpPr>
          <p:spPr bwMode="auto">
            <a:xfrm>
              <a:off x="5531" y="3396"/>
              <a:ext cx="2" cy="8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61" name="Line 701"/>
            <p:cNvSpPr>
              <a:spLocks noChangeShapeType="1"/>
            </p:cNvSpPr>
            <p:nvPr/>
          </p:nvSpPr>
          <p:spPr bwMode="auto">
            <a:xfrm flipH="1">
              <a:off x="5531" y="3478"/>
              <a:ext cx="10"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62" name="Line 702"/>
            <p:cNvSpPr>
              <a:spLocks noChangeShapeType="1"/>
            </p:cNvSpPr>
            <p:nvPr/>
          </p:nvSpPr>
          <p:spPr bwMode="auto">
            <a:xfrm flipH="1">
              <a:off x="5607" y="3599"/>
              <a:ext cx="28"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63" name="Line 703"/>
            <p:cNvSpPr>
              <a:spLocks noChangeShapeType="1"/>
            </p:cNvSpPr>
            <p:nvPr/>
          </p:nvSpPr>
          <p:spPr bwMode="auto">
            <a:xfrm flipH="1">
              <a:off x="5607" y="3617"/>
              <a:ext cx="28"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64" name="Line 704"/>
            <p:cNvSpPr>
              <a:spLocks noChangeShapeType="1"/>
            </p:cNvSpPr>
            <p:nvPr/>
          </p:nvSpPr>
          <p:spPr bwMode="auto">
            <a:xfrm flipH="1">
              <a:off x="5606" y="3581"/>
              <a:ext cx="29"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65" name="Line 705"/>
            <p:cNvSpPr>
              <a:spLocks noChangeShapeType="1"/>
            </p:cNvSpPr>
            <p:nvPr/>
          </p:nvSpPr>
          <p:spPr bwMode="auto">
            <a:xfrm>
              <a:off x="5894" y="3394"/>
              <a:ext cx="1" cy="40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66" name="Line 706"/>
            <p:cNvSpPr>
              <a:spLocks noChangeShapeType="1"/>
            </p:cNvSpPr>
            <p:nvPr/>
          </p:nvSpPr>
          <p:spPr bwMode="auto">
            <a:xfrm>
              <a:off x="5808" y="3798"/>
              <a:ext cx="86"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67" name="Line 707"/>
            <p:cNvSpPr>
              <a:spLocks noChangeShapeType="1"/>
            </p:cNvSpPr>
            <p:nvPr/>
          </p:nvSpPr>
          <p:spPr bwMode="auto">
            <a:xfrm>
              <a:off x="5808" y="3634"/>
              <a:ext cx="1" cy="16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68" name="Line 708"/>
            <p:cNvSpPr>
              <a:spLocks noChangeShapeType="1"/>
            </p:cNvSpPr>
            <p:nvPr/>
          </p:nvSpPr>
          <p:spPr bwMode="auto">
            <a:xfrm flipH="1">
              <a:off x="5635" y="3554"/>
              <a:ext cx="17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69" name="Line 709"/>
            <p:cNvSpPr>
              <a:spLocks noChangeShapeType="1"/>
            </p:cNvSpPr>
            <p:nvPr/>
          </p:nvSpPr>
          <p:spPr bwMode="auto">
            <a:xfrm flipH="1">
              <a:off x="5607" y="3634"/>
              <a:ext cx="20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70" name="Line 710"/>
            <p:cNvSpPr>
              <a:spLocks noChangeShapeType="1"/>
            </p:cNvSpPr>
            <p:nvPr/>
          </p:nvSpPr>
          <p:spPr bwMode="auto">
            <a:xfrm flipH="1" flipV="1">
              <a:off x="5833" y="2666"/>
              <a:ext cx="76" cy="9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71" name="Line 711"/>
            <p:cNvSpPr>
              <a:spLocks noChangeShapeType="1"/>
            </p:cNvSpPr>
            <p:nvPr/>
          </p:nvSpPr>
          <p:spPr bwMode="auto">
            <a:xfrm flipH="1" flipV="1">
              <a:off x="5808" y="2738"/>
              <a:ext cx="101" cy="12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72" name="Line 712"/>
            <p:cNvSpPr>
              <a:spLocks noChangeShapeType="1"/>
            </p:cNvSpPr>
            <p:nvPr/>
          </p:nvSpPr>
          <p:spPr bwMode="auto">
            <a:xfrm flipH="1" flipV="1">
              <a:off x="5801" y="2830"/>
              <a:ext cx="93" cy="11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73" name="Line 713"/>
            <p:cNvSpPr>
              <a:spLocks noChangeShapeType="1"/>
            </p:cNvSpPr>
            <p:nvPr/>
          </p:nvSpPr>
          <p:spPr bwMode="auto">
            <a:xfrm flipH="1" flipV="1">
              <a:off x="5886" y="3042"/>
              <a:ext cx="8"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74" name="Line 714"/>
            <p:cNvSpPr>
              <a:spLocks noChangeShapeType="1"/>
            </p:cNvSpPr>
            <p:nvPr/>
          </p:nvSpPr>
          <p:spPr bwMode="auto">
            <a:xfrm flipH="1" flipV="1">
              <a:off x="5855" y="3004"/>
              <a:ext cx="21" cy="2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75" name="Line 715"/>
            <p:cNvSpPr>
              <a:spLocks noChangeShapeType="1"/>
            </p:cNvSpPr>
            <p:nvPr/>
          </p:nvSpPr>
          <p:spPr bwMode="auto">
            <a:xfrm flipH="1" flipV="1">
              <a:off x="5721" y="2830"/>
              <a:ext cx="62" cy="8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76" name="Line 716"/>
            <p:cNvSpPr>
              <a:spLocks noChangeShapeType="1"/>
            </p:cNvSpPr>
            <p:nvPr/>
          </p:nvSpPr>
          <p:spPr bwMode="auto">
            <a:xfrm flipH="1" flipV="1">
              <a:off x="5641" y="2830"/>
              <a:ext cx="62" cy="8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77" name="Line 717"/>
            <p:cNvSpPr>
              <a:spLocks noChangeShapeType="1"/>
            </p:cNvSpPr>
            <p:nvPr/>
          </p:nvSpPr>
          <p:spPr bwMode="auto">
            <a:xfrm flipH="1" flipV="1">
              <a:off x="5874" y="3439"/>
              <a:ext cx="20" cy="2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78" name="Line 718"/>
            <p:cNvSpPr>
              <a:spLocks noChangeShapeType="1"/>
            </p:cNvSpPr>
            <p:nvPr/>
          </p:nvSpPr>
          <p:spPr bwMode="auto">
            <a:xfrm flipH="1" flipV="1">
              <a:off x="5855" y="3415"/>
              <a:ext cx="8"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79" name="Line 719"/>
            <p:cNvSpPr>
              <a:spLocks noChangeShapeType="1"/>
            </p:cNvSpPr>
            <p:nvPr/>
          </p:nvSpPr>
          <p:spPr bwMode="auto">
            <a:xfrm flipH="1" flipV="1">
              <a:off x="5855" y="3519"/>
              <a:ext cx="39" cy="4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80" name="Line 720"/>
            <p:cNvSpPr>
              <a:spLocks noChangeShapeType="1"/>
            </p:cNvSpPr>
            <p:nvPr/>
          </p:nvSpPr>
          <p:spPr bwMode="auto">
            <a:xfrm flipH="1" flipV="1">
              <a:off x="5807" y="3558"/>
              <a:ext cx="87" cy="1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81" name="Line 721"/>
            <p:cNvSpPr>
              <a:spLocks noChangeShapeType="1"/>
            </p:cNvSpPr>
            <p:nvPr/>
          </p:nvSpPr>
          <p:spPr bwMode="auto">
            <a:xfrm flipH="1" flipV="1">
              <a:off x="5808" y="3663"/>
              <a:ext cx="86" cy="1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82" name="Line 722"/>
            <p:cNvSpPr>
              <a:spLocks noChangeShapeType="1"/>
            </p:cNvSpPr>
            <p:nvPr/>
          </p:nvSpPr>
          <p:spPr bwMode="auto">
            <a:xfrm flipH="1" flipV="1">
              <a:off x="5726" y="3558"/>
              <a:ext cx="60" cy="7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83" name="Line 723"/>
            <p:cNvSpPr>
              <a:spLocks noChangeShapeType="1"/>
            </p:cNvSpPr>
            <p:nvPr/>
          </p:nvSpPr>
          <p:spPr bwMode="auto">
            <a:xfrm flipH="1" flipV="1">
              <a:off x="5808" y="3766"/>
              <a:ext cx="25" cy="3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84" name="Line 724"/>
            <p:cNvSpPr>
              <a:spLocks noChangeShapeType="1"/>
            </p:cNvSpPr>
            <p:nvPr/>
          </p:nvSpPr>
          <p:spPr bwMode="auto">
            <a:xfrm flipH="1" flipV="1">
              <a:off x="5646" y="3558"/>
              <a:ext cx="60" cy="7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85" name="Line 725"/>
            <p:cNvSpPr>
              <a:spLocks noChangeShapeType="1"/>
            </p:cNvSpPr>
            <p:nvPr/>
          </p:nvSpPr>
          <p:spPr bwMode="auto">
            <a:xfrm>
              <a:off x="5909" y="3028"/>
              <a:ext cx="32"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86" name="Line 726"/>
            <p:cNvSpPr>
              <a:spLocks noChangeShapeType="1"/>
            </p:cNvSpPr>
            <p:nvPr/>
          </p:nvSpPr>
          <p:spPr bwMode="auto">
            <a:xfrm flipH="1" flipV="1">
              <a:off x="5922" y="3051"/>
              <a:ext cx="1"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87" name="Line 727"/>
            <p:cNvSpPr>
              <a:spLocks noChangeShapeType="1"/>
            </p:cNvSpPr>
            <p:nvPr/>
          </p:nvSpPr>
          <p:spPr bwMode="auto">
            <a:xfrm flipH="1" flipV="1">
              <a:off x="5920" y="3047"/>
              <a:ext cx="2"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88" name="Line 728"/>
            <p:cNvSpPr>
              <a:spLocks noChangeShapeType="1"/>
            </p:cNvSpPr>
            <p:nvPr/>
          </p:nvSpPr>
          <p:spPr bwMode="auto">
            <a:xfrm flipH="1" flipV="1">
              <a:off x="5917" y="3044"/>
              <a:ext cx="3"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89" name="Line 729"/>
            <p:cNvSpPr>
              <a:spLocks noChangeShapeType="1"/>
            </p:cNvSpPr>
            <p:nvPr/>
          </p:nvSpPr>
          <p:spPr bwMode="auto">
            <a:xfrm flipH="1" flipV="1">
              <a:off x="5915" y="3040"/>
              <a:ext cx="2"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90" name="Line 730"/>
            <p:cNvSpPr>
              <a:spLocks noChangeShapeType="1"/>
            </p:cNvSpPr>
            <p:nvPr/>
          </p:nvSpPr>
          <p:spPr bwMode="auto">
            <a:xfrm flipH="1" flipV="1">
              <a:off x="5912" y="3040"/>
              <a:ext cx="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91" name="Line 731"/>
            <p:cNvSpPr>
              <a:spLocks noChangeShapeType="1"/>
            </p:cNvSpPr>
            <p:nvPr/>
          </p:nvSpPr>
          <p:spPr bwMode="auto">
            <a:xfrm flipH="1" flipV="1">
              <a:off x="5909" y="3038"/>
              <a:ext cx="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92" name="Line 732"/>
            <p:cNvSpPr>
              <a:spLocks noChangeShapeType="1"/>
            </p:cNvSpPr>
            <p:nvPr/>
          </p:nvSpPr>
          <p:spPr bwMode="auto">
            <a:xfrm flipH="1">
              <a:off x="5906" y="3038"/>
              <a:ext cx="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93" name="Line 733"/>
            <p:cNvSpPr>
              <a:spLocks noChangeShapeType="1"/>
            </p:cNvSpPr>
            <p:nvPr/>
          </p:nvSpPr>
          <p:spPr bwMode="auto">
            <a:xfrm flipH="1">
              <a:off x="5904" y="3040"/>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94" name="Line 734"/>
            <p:cNvSpPr>
              <a:spLocks noChangeShapeType="1"/>
            </p:cNvSpPr>
            <p:nvPr/>
          </p:nvSpPr>
          <p:spPr bwMode="auto">
            <a:xfrm flipH="1">
              <a:off x="5901" y="3040"/>
              <a:ext cx="3"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95" name="Line 735"/>
            <p:cNvSpPr>
              <a:spLocks noChangeShapeType="1"/>
            </p:cNvSpPr>
            <p:nvPr/>
          </p:nvSpPr>
          <p:spPr bwMode="auto">
            <a:xfrm flipH="1">
              <a:off x="5898" y="3044"/>
              <a:ext cx="3"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96" name="Line 736"/>
            <p:cNvSpPr>
              <a:spLocks noChangeShapeType="1"/>
            </p:cNvSpPr>
            <p:nvPr/>
          </p:nvSpPr>
          <p:spPr bwMode="auto">
            <a:xfrm flipH="1">
              <a:off x="5897" y="3047"/>
              <a:ext cx="1"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97" name="Line 737"/>
            <p:cNvSpPr>
              <a:spLocks noChangeShapeType="1"/>
            </p:cNvSpPr>
            <p:nvPr/>
          </p:nvSpPr>
          <p:spPr bwMode="auto">
            <a:xfrm flipH="1">
              <a:off x="5897" y="3051"/>
              <a:ext cx="1"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98" name="Line 738"/>
            <p:cNvSpPr>
              <a:spLocks noChangeShapeType="1"/>
            </p:cNvSpPr>
            <p:nvPr/>
          </p:nvSpPr>
          <p:spPr bwMode="auto">
            <a:xfrm>
              <a:off x="5897" y="3054"/>
              <a:ext cx="1"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099" name="Line 739"/>
            <p:cNvSpPr>
              <a:spLocks noChangeShapeType="1"/>
            </p:cNvSpPr>
            <p:nvPr/>
          </p:nvSpPr>
          <p:spPr bwMode="auto">
            <a:xfrm>
              <a:off x="5897" y="3060"/>
              <a:ext cx="1"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00" name="Line 740"/>
            <p:cNvSpPr>
              <a:spLocks noChangeShapeType="1"/>
            </p:cNvSpPr>
            <p:nvPr/>
          </p:nvSpPr>
          <p:spPr bwMode="auto">
            <a:xfrm>
              <a:off x="5898" y="3063"/>
              <a:ext cx="3"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01" name="Line 741"/>
            <p:cNvSpPr>
              <a:spLocks noChangeShapeType="1"/>
            </p:cNvSpPr>
            <p:nvPr/>
          </p:nvSpPr>
          <p:spPr bwMode="auto">
            <a:xfrm>
              <a:off x="5901" y="3067"/>
              <a:ext cx="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02" name="Line 742"/>
            <p:cNvSpPr>
              <a:spLocks noChangeShapeType="1"/>
            </p:cNvSpPr>
            <p:nvPr/>
          </p:nvSpPr>
          <p:spPr bwMode="auto">
            <a:xfrm>
              <a:off x="5904" y="3069"/>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03" name="Line 743"/>
            <p:cNvSpPr>
              <a:spLocks noChangeShapeType="1"/>
            </p:cNvSpPr>
            <p:nvPr/>
          </p:nvSpPr>
          <p:spPr bwMode="auto">
            <a:xfrm>
              <a:off x="5906" y="3070"/>
              <a:ext cx="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04" name="Line 744"/>
            <p:cNvSpPr>
              <a:spLocks noChangeShapeType="1"/>
            </p:cNvSpPr>
            <p:nvPr/>
          </p:nvSpPr>
          <p:spPr bwMode="auto">
            <a:xfrm flipV="1">
              <a:off x="5909" y="3070"/>
              <a:ext cx="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05" name="Line 745"/>
            <p:cNvSpPr>
              <a:spLocks noChangeShapeType="1"/>
            </p:cNvSpPr>
            <p:nvPr/>
          </p:nvSpPr>
          <p:spPr bwMode="auto">
            <a:xfrm flipV="1">
              <a:off x="5912" y="3069"/>
              <a:ext cx="3"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06" name="Line 746"/>
            <p:cNvSpPr>
              <a:spLocks noChangeShapeType="1"/>
            </p:cNvSpPr>
            <p:nvPr/>
          </p:nvSpPr>
          <p:spPr bwMode="auto">
            <a:xfrm flipV="1">
              <a:off x="5915" y="3067"/>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07" name="Line 747"/>
            <p:cNvSpPr>
              <a:spLocks noChangeShapeType="1"/>
            </p:cNvSpPr>
            <p:nvPr/>
          </p:nvSpPr>
          <p:spPr bwMode="auto">
            <a:xfrm flipV="1">
              <a:off x="5917" y="3063"/>
              <a:ext cx="3"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08" name="Line 748"/>
            <p:cNvSpPr>
              <a:spLocks noChangeShapeType="1"/>
            </p:cNvSpPr>
            <p:nvPr/>
          </p:nvSpPr>
          <p:spPr bwMode="auto">
            <a:xfrm flipV="1">
              <a:off x="5920" y="3060"/>
              <a:ext cx="2"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09" name="Line 749"/>
            <p:cNvSpPr>
              <a:spLocks noChangeShapeType="1"/>
            </p:cNvSpPr>
            <p:nvPr/>
          </p:nvSpPr>
          <p:spPr bwMode="auto">
            <a:xfrm flipV="1">
              <a:off x="5922" y="3054"/>
              <a:ext cx="1"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10" name="Line 750"/>
            <p:cNvSpPr>
              <a:spLocks noChangeShapeType="1"/>
            </p:cNvSpPr>
            <p:nvPr/>
          </p:nvSpPr>
          <p:spPr bwMode="auto">
            <a:xfrm>
              <a:off x="5922" y="3054"/>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11" name="Line 751"/>
            <p:cNvSpPr>
              <a:spLocks noChangeShapeType="1"/>
            </p:cNvSpPr>
            <p:nvPr/>
          </p:nvSpPr>
          <p:spPr bwMode="auto">
            <a:xfrm flipV="1">
              <a:off x="5963" y="3067"/>
              <a:ext cx="1"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12" name="Line 752"/>
            <p:cNvSpPr>
              <a:spLocks noChangeShapeType="1"/>
            </p:cNvSpPr>
            <p:nvPr/>
          </p:nvSpPr>
          <p:spPr bwMode="auto">
            <a:xfrm flipV="1">
              <a:off x="5941" y="3067"/>
              <a:ext cx="1"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13" name="Line 753"/>
            <p:cNvSpPr>
              <a:spLocks noChangeShapeType="1"/>
            </p:cNvSpPr>
            <p:nvPr/>
          </p:nvSpPr>
          <p:spPr bwMode="auto">
            <a:xfrm flipH="1" flipV="1">
              <a:off x="5933" y="2666"/>
              <a:ext cx="45" cy="5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14" name="Line 754"/>
            <p:cNvSpPr>
              <a:spLocks noChangeShapeType="1"/>
            </p:cNvSpPr>
            <p:nvPr/>
          </p:nvSpPr>
          <p:spPr bwMode="auto">
            <a:xfrm flipH="1" flipV="1">
              <a:off x="5909" y="2716"/>
              <a:ext cx="69" cy="8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15" name="Line 755"/>
            <p:cNvSpPr>
              <a:spLocks noChangeShapeType="1"/>
            </p:cNvSpPr>
            <p:nvPr/>
          </p:nvSpPr>
          <p:spPr bwMode="auto">
            <a:xfrm flipH="1" flipV="1">
              <a:off x="5909" y="2795"/>
              <a:ext cx="69" cy="8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16" name="Line 756"/>
            <p:cNvSpPr>
              <a:spLocks noChangeShapeType="1"/>
            </p:cNvSpPr>
            <p:nvPr/>
          </p:nvSpPr>
          <p:spPr bwMode="auto">
            <a:xfrm flipH="1" flipV="1">
              <a:off x="5909" y="2875"/>
              <a:ext cx="69" cy="8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17" name="Line 757"/>
            <p:cNvSpPr>
              <a:spLocks noChangeShapeType="1"/>
            </p:cNvSpPr>
            <p:nvPr/>
          </p:nvSpPr>
          <p:spPr bwMode="auto">
            <a:xfrm flipH="1" flipV="1">
              <a:off x="5974" y="3036"/>
              <a:ext cx="4"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18" name="Line 758"/>
            <p:cNvSpPr>
              <a:spLocks noChangeShapeType="1"/>
            </p:cNvSpPr>
            <p:nvPr/>
          </p:nvSpPr>
          <p:spPr bwMode="auto">
            <a:xfrm flipH="1" flipV="1">
              <a:off x="5909" y="2953"/>
              <a:ext cx="37" cy="4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19" name="Line 759"/>
            <p:cNvSpPr>
              <a:spLocks noChangeShapeType="1"/>
            </p:cNvSpPr>
            <p:nvPr/>
          </p:nvSpPr>
          <p:spPr bwMode="auto">
            <a:xfrm flipH="1" flipV="1">
              <a:off x="5949" y="3399"/>
              <a:ext cx="24" cy="3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20" name="Line 760"/>
            <p:cNvSpPr>
              <a:spLocks noChangeShapeType="1"/>
            </p:cNvSpPr>
            <p:nvPr/>
          </p:nvSpPr>
          <p:spPr bwMode="auto">
            <a:xfrm flipH="1" flipV="1">
              <a:off x="5909" y="3426"/>
              <a:ext cx="32" cy="4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21" name="Line 761"/>
            <p:cNvSpPr>
              <a:spLocks noChangeShapeType="1"/>
            </p:cNvSpPr>
            <p:nvPr/>
          </p:nvSpPr>
          <p:spPr bwMode="auto">
            <a:xfrm flipH="1" flipV="1">
              <a:off x="5909" y="3506"/>
              <a:ext cx="32"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22" name="Line 762"/>
            <p:cNvSpPr>
              <a:spLocks noChangeShapeType="1"/>
            </p:cNvSpPr>
            <p:nvPr/>
          </p:nvSpPr>
          <p:spPr bwMode="auto">
            <a:xfrm flipH="1" flipV="1">
              <a:off x="5909" y="3585"/>
              <a:ext cx="32" cy="4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23" name="Line 763"/>
            <p:cNvSpPr>
              <a:spLocks noChangeShapeType="1"/>
            </p:cNvSpPr>
            <p:nvPr/>
          </p:nvSpPr>
          <p:spPr bwMode="auto">
            <a:xfrm flipH="1" flipV="1">
              <a:off x="5909" y="3663"/>
              <a:ext cx="32" cy="4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24" name="Line 764"/>
            <p:cNvSpPr>
              <a:spLocks noChangeShapeType="1"/>
            </p:cNvSpPr>
            <p:nvPr/>
          </p:nvSpPr>
          <p:spPr bwMode="auto">
            <a:xfrm flipH="1" flipV="1">
              <a:off x="5909" y="3741"/>
              <a:ext cx="32" cy="4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25" name="Line 765"/>
            <p:cNvSpPr>
              <a:spLocks noChangeShapeType="1"/>
            </p:cNvSpPr>
            <p:nvPr/>
          </p:nvSpPr>
          <p:spPr bwMode="auto">
            <a:xfrm flipV="1">
              <a:off x="8686" y="4054"/>
              <a:ext cx="2" cy="9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26" name="Line 766"/>
            <p:cNvSpPr>
              <a:spLocks noChangeShapeType="1"/>
            </p:cNvSpPr>
            <p:nvPr/>
          </p:nvSpPr>
          <p:spPr bwMode="auto">
            <a:xfrm flipV="1">
              <a:off x="8278" y="2627"/>
              <a:ext cx="2" cy="60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27" name="Line 767"/>
            <p:cNvSpPr>
              <a:spLocks noChangeShapeType="1"/>
            </p:cNvSpPr>
            <p:nvPr/>
          </p:nvSpPr>
          <p:spPr bwMode="auto">
            <a:xfrm flipV="1">
              <a:off x="8278" y="3232"/>
              <a:ext cx="2" cy="60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28" name="Line 768"/>
            <p:cNvSpPr>
              <a:spLocks noChangeShapeType="1"/>
            </p:cNvSpPr>
            <p:nvPr/>
          </p:nvSpPr>
          <p:spPr bwMode="auto">
            <a:xfrm flipV="1">
              <a:off x="8325" y="2627"/>
              <a:ext cx="2" cy="30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29" name="Line 769"/>
            <p:cNvSpPr>
              <a:spLocks noChangeShapeType="1"/>
            </p:cNvSpPr>
            <p:nvPr/>
          </p:nvSpPr>
          <p:spPr bwMode="auto">
            <a:xfrm>
              <a:off x="8325" y="2869"/>
              <a:ext cx="20"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30" name="Line 770"/>
            <p:cNvSpPr>
              <a:spLocks noChangeShapeType="1"/>
            </p:cNvSpPr>
            <p:nvPr/>
          </p:nvSpPr>
          <p:spPr bwMode="auto">
            <a:xfrm flipV="1">
              <a:off x="8345" y="2627"/>
              <a:ext cx="1" cy="24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31" name="Line 771"/>
            <p:cNvSpPr>
              <a:spLocks noChangeShapeType="1"/>
            </p:cNvSpPr>
            <p:nvPr/>
          </p:nvSpPr>
          <p:spPr bwMode="auto">
            <a:xfrm flipV="1">
              <a:off x="8360" y="2622"/>
              <a:ext cx="1" cy="28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32" name="Line 772"/>
            <p:cNvSpPr>
              <a:spLocks noChangeShapeType="1"/>
            </p:cNvSpPr>
            <p:nvPr/>
          </p:nvSpPr>
          <p:spPr bwMode="auto">
            <a:xfrm flipV="1">
              <a:off x="8360" y="2971"/>
              <a:ext cx="1" cy="1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33" name="Line 773"/>
            <p:cNvSpPr>
              <a:spLocks noChangeShapeType="1"/>
            </p:cNvSpPr>
            <p:nvPr/>
          </p:nvSpPr>
          <p:spPr bwMode="auto">
            <a:xfrm>
              <a:off x="8278" y="3355"/>
              <a:ext cx="2" cy="48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34" name="Line 774"/>
            <p:cNvSpPr>
              <a:spLocks noChangeShapeType="1"/>
            </p:cNvSpPr>
            <p:nvPr/>
          </p:nvSpPr>
          <p:spPr bwMode="auto">
            <a:xfrm>
              <a:off x="8325" y="3512"/>
              <a:ext cx="2" cy="32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35" name="Line 775"/>
            <p:cNvSpPr>
              <a:spLocks noChangeShapeType="1"/>
            </p:cNvSpPr>
            <p:nvPr/>
          </p:nvSpPr>
          <p:spPr bwMode="auto">
            <a:xfrm flipH="1">
              <a:off x="8298" y="3839"/>
              <a:ext cx="47"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36" name="Line 776"/>
            <p:cNvSpPr>
              <a:spLocks noChangeShapeType="1"/>
            </p:cNvSpPr>
            <p:nvPr/>
          </p:nvSpPr>
          <p:spPr bwMode="auto">
            <a:xfrm>
              <a:off x="8325" y="3597"/>
              <a:ext cx="20"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37" name="Line 777"/>
            <p:cNvSpPr>
              <a:spLocks noChangeShapeType="1"/>
            </p:cNvSpPr>
            <p:nvPr/>
          </p:nvSpPr>
          <p:spPr bwMode="auto">
            <a:xfrm>
              <a:off x="8345" y="3597"/>
              <a:ext cx="1" cy="24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38" name="Line 778"/>
            <p:cNvSpPr>
              <a:spLocks noChangeShapeType="1"/>
            </p:cNvSpPr>
            <p:nvPr/>
          </p:nvSpPr>
          <p:spPr bwMode="auto">
            <a:xfrm>
              <a:off x="8360" y="3533"/>
              <a:ext cx="1" cy="42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39" name="Line 779"/>
            <p:cNvSpPr>
              <a:spLocks noChangeShapeType="1"/>
            </p:cNvSpPr>
            <p:nvPr/>
          </p:nvSpPr>
          <p:spPr bwMode="auto">
            <a:xfrm>
              <a:off x="8400" y="3960"/>
              <a:ext cx="2" cy="8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40" name="Line 780"/>
            <p:cNvSpPr>
              <a:spLocks noChangeShapeType="1"/>
            </p:cNvSpPr>
            <p:nvPr/>
          </p:nvSpPr>
          <p:spPr bwMode="auto">
            <a:xfrm>
              <a:off x="8368" y="3960"/>
              <a:ext cx="2" cy="8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41" name="Line 781"/>
            <p:cNvSpPr>
              <a:spLocks noChangeShapeType="1"/>
            </p:cNvSpPr>
            <p:nvPr/>
          </p:nvSpPr>
          <p:spPr bwMode="auto">
            <a:xfrm>
              <a:off x="8412" y="4054"/>
              <a:ext cx="274"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42" name="Line 782"/>
            <p:cNvSpPr>
              <a:spLocks noChangeShapeType="1"/>
            </p:cNvSpPr>
            <p:nvPr/>
          </p:nvSpPr>
          <p:spPr bwMode="auto">
            <a:xfrm>
              <a:off x="8372" y="4054"/>
              <a:ext cx="8"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43" name="Line 783"/>
            <p:cNvSpPr>
              <a:spLocks noChangeShapeType="1"/>
            </p:cNvSpPr>
            <p:nvPr/>
          </p:nvSpPr>
          <p:spPr bwMode="auto">
            <a:xfrm flipV="1">
              <a:off x="8417" y="2604"/>
              <a:ext cx="1"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44" name="Line 784"/>
            <p:cNvSpPr>
              <a:spLocks noChangeShapeType="1"/>
            </p:cNvSpPr>
            <p:nvPr/>
          </p:nvSpPr>
          <p:spPr bwMode="auto">
            <a:xfrm flipV="1">
              <a:off x="8417" y="3843"/>
              <a:ext cx="1" cy="1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45" name="Line 785"/>
            <p:cNvSpPr>
              <a:spLocks noChangeShapeType="1"/>
            </p:cNvSpPr>
            <p:nvPr/>
          </p:nvSpPr>
          <p:spPr bwMode="auto">
            <a:xfrm flipH="1">
              <a:off x="8360" y="3843"/>
              <a:ext cx="57"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46" name="Line 786"/>
            <p:cNvSpPr>
              <a:spLocks noChangeShapeType="1"/>
            </p:cNvSpPr>
            <p:nvPr/>
          </p:nvSpPr>
          <p:spPr bwMode="auto">
            <a:xfrm>
              <a:off x="8400" y="3960"/>
              <a:ext cx="64"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47" name="Line 787"/>
            <p:cNvSpPr>
              <a:spLocks noChangeShapeType="1"/>
            </p:cNvSpPr>
            <p:nvPr/>
          </p:nvSpPr>
          <p:spPr bwMode="auto">
            <a:xfrm>
              <a:off x="8360" y="3960"/>
              <a:ext cx="8"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48" name="Line 788"/>
            <p:cNvSpPr>
              <a:spLocks noChangeShapeType="1"/>
            </p:cNvSpPr>
            <p:nvPr/>
          </p:nvSpPr>
          <p:spPr bwMode="auto">
            <a:xfrm flipV="1">
              <a:off x="8464" y="2604"/>
              <a:ext cx="1" cy="6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49" name="Line 789"/>
            <p:cNvSpPr>
              <a:spLocks noChangeShapeType="1"/>
            </p:cNvSpPr>
            <p:nvPr/>
          </p:nvSpPr>
          <p:spPr bwMode="auto">
            <a:xfrm flipV="1">
              <a:off x="8464" y="3798"/>
              <a:ext cx="1" cy="16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50" name="Line 790"/>
            <p:cNvSpPr>
              <a:spLocks noChangeShapeType="1"/>
            </p:cNvSpPr>
            <p:nvPr/>
          </p:nvSpPr>
          <p:spPr bwMode="auto">
            <a:xfrm>
              <a:off x="8360" y="2990"/>
              <a:ext cx="126"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51" name="Line 791"/>
            <p:cNvSpPr>
              <a:spLocks noChangeShapeType="1"/>
            </p:cNvSpPr>
            <p:nvPr/>
          </p:nvSpPr>
          <p:spPr bwMode="auto">
            <a:xfrm>
              <a:off x="8360" y="3476"/>
              <a:ext cx="104"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52" name="Line 792"/>
            <p:cNvSpPr>
              <a:spLocks noChangeShapeType="1"/>
            </p:cNvSpPr>
            <p:nvPr/>
          </p:nvSpPr>
          <p:spPr bwMode="auto">
            <a:xfrm>
              <a:off x="8686" y="4054"/>
              <a:ext cx="2" cy="9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53" name="Line 793"/>
            <p:cNvSpPr>
              <a:spLocks noChangeShapeType="1"/>
            </p:cNvSpPr>
            <p:nvPr/>
          </p:nvSpPr>
          <p:spPr bwMode="auto">
            <a:xfrm>
              <a:off x="8360" y="2971"/>
              <a:ext cx="25"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54" name="Line 794"/>
            <p:cNvSpPr>
              <a:spLocks noChangeShapeType="1"/>
            </p:cNvSpPr>
            <p:nvPr/>
          </p:nvSpPr>
          <p:spPr bwMode="auto">
            <a:xfrm>
              <a:off x="8360" y="2910"/>
              <a:ext cx="25"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55" name="Line 795"/>
            <p:cNvSpPr>
              <a:spLocks noChangeShapeType="1"/>
            </p:cNvSpPr>
            <p:nvPr/>
          </p:nvSpPr>
          <p:spPr bwMode="auto">
            <a:xfrm flipV="1">
              <a:off x="8379" y="2914"/>
              <a:ext cx="2" cy="5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56" name="Line 796"/>
            <p:cNvSpPr>
              <a:spLocks noChangeShapeType="1"/>
            </p:cNvSpPr>
            <p:nvPr/>
          </p:nvSpPr>
          <p:spPr bwMode="auto">
            <a:xfrm flipV="1">
              <a:off x="8379" y="2994"/>
              <a:ext cx="2"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57" name="Line 797"/>
            <p:cNvSpPr>
              <a:spLocks noChangeShapeType="1"/>
            </p:cNvSpPr>
            <p:nvPr/>
          </p:nvSpPr>
          <p:spPr bwMode="auto">
            <a:xfrm flipV="1">
              <a:off x="8385" y="2910"/>
              <a:ext cx="1" cy="6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58" name="Line 798"/>
            <p:cNvSpPr>
              <a:spLocks noChangeShapeType="1"/>
            </p:cNvSpPr>
            <p:nvPr/>
          </p:nvSpPr>
          <p:spPr bwMode="auto">
            <a:xfrm flipV="1">
              <a:off x="8355" y="2965"/>
              <a:ext cx="1" cy="2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59" name="Line 799"/>
            <p:cNvSpPr>
              <a:spLocks noChangeShapeType="1"/>
            </p:cNvSpPr>
            <p:nvPr/>
          </p:nvSpPr>
          <p:spPr bwMode="auto">
            <a:xfrm flipV="1">
              <a:off x="8486" y="2990"/>
              <a:ext cx="1" cy="4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60" name="Line 800"/>
            <p:cNvSpPr>
              <a:spLocks noChangeShapeType="1"/>
            </p:cNvSpPr>
            <p:nvPr/>
          </p:nvSpPr>
          <p:spPr bwMode="auto">
            <a:xfrm flipV="1">
              <a:off x="8523" y="2666"/>
              <a:ext cx="2" cy="37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61" name="Line 801"/>
            <p:cNvSpPr>
              <a:spLocks noChangeShapeType="1"/>
            </p:cNvSpPr>
            <p:nvPr/>
          </p:nvSpPr>
          <p:spPr bwMode="auto">
            <a:xfrm flipV="1">
              <a:off x="8479" y="3015"/>
              <a:ext cx="1"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62" name="Line 802"/>
            <p:cNvSpPr>
              <a:spLocks noChangeShapeType="1"/>
            </p:cNvSpPr>
            <p:nvPr/>
          </p:nvSpPr>
          <p:spPr bwMode="auto">
            <a:xfrm flipV="1">
              <a:off x="8454" y="2666"/>
              <a:ext cx="2" cy="32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63" name="Line 803"/>
            <p:cNvSpPr>
              <a:spLocks noChangeShapeType="1"/>
            </p:cNvSpPr>
            <p:nvPr/>
          </p:nvSpPr>
          <p:spPr bwMode="auto">
            <a:xfrm flipV="1">
              <a:off x="8454" y="3476"/>
              <a:ext cx="2" cy="32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64" name="Line 804"/>
            <p:cNvSpPr>
              <a:spLocks noChangeShapeType="1"/>
            </p:cNvSpPr>
            <p:nvPr/>
          </p:nvSpPr>
          <p:spPr bwMode="auto">
            <a:xfrm flipV="1">
              <a:off x="8454" y="3033"/>
              <a:ext cx="2"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65" name="Line 805"/>
            <p:cNvSpPr>
              <a:spLocks noChangeShapeType="1"/>
            </p:cNvSpPr>
            <p:nvPr/>
          </p:nvSpPr>
          <p:spPr bwMode="auto">
            <a:xfrm flipV="1">
              <a:off x="8392" y="2994"/>
              <a:ext cx="1" cy="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66" name="Line 806"/>
            <p:cNvSpPr>
              <a:spLocks noChangeShapeType="1"/>
            </p:cNvSpPr>
            <p:nvPr/>
          </p:nvSpPr>
          <p:spPr bwMode="auto">
            <a:xfrm flipV="1">
              <a:off x="8404" y="2994"/>
              <a:ext cx="2" cy="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67" name="Line 807"/>
            <p:cNvSpPr>
              <a:spLocks noChangeShapeType="1"/>
            </p:cNvSpPr>
            <p:nvPr/>
          </p:nvSpPr>
          <p:spPr bwMode="auto">
            <a:xfrm flipH="1">
              <a:off x="8379" y="3015"/>
              <a:ext cx="1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68" name="Line 808"/>
            <p:cNvSpPr>
              <a:spLocks noChangeShapeType="1"/>
            </p:cNvSpPr>
            <p:nvPr/>
          </p:nvSpPr>
          <p:spPr bwMode="auto">
            <a:xfrm flipH="1">
              <a:off x="8454" y="3036"/>
              <a:ext cx="3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69" name="Line 809"/>
            <p:cNvSpPr>
              <a:spLocks noChangeShapeType="1"/>
            </p:cNvSpPr>
            <p:nvPr/>
          </p:nvSpPr>
          <p:spPr bwMode="auto">
            <a:xfrm flipH="1">
              <a:off x="8471" y="3067"/>
              <a:ext cx="2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70" name="Line 810"/>
            <p:cNvSpPr>
              <a:spLocks noChangeShapeType="1"/>
            </p:cNvSpPr>
            <p:nvPr/>
          </p:nvSpPr>
          <p:spPr bwMode="auto">
            <a:xfrm>
              <a:off x="8392" y="2994"/>
              <a:ext cx="1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71" name="Line 811"/>
            <p:cNvSpPr>
              <a:spLocks noChangeShapeType="1"/>
            </p:cNvSpPr>
            <p:nvPr/>
          </p:nvSpPr>
          <p:spPr bwMode="auto">
            <a:xfrm>
              <a:off x="8355" y="2994"/>
              <a:ext cx="24"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72" name="Line 812"/>
            <p:cNvSpPr>
              <a:spLocks noChangeShapeType="1"/>
            </p:cNvSpPr>
            <p:nvPr/>
          </p:nvSpPr>
          <p:spPr bwMode="auto">
            <a:xfrm>
              <a:off x="8355" y="2965"/>
              <a:ext cx="24"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73" name="Line 813"/>
            <p:cNvSpPr>
              <a:spLocks noChangeShapeType="1"/>
            </p:cNvSpPr>
            <p:nvPr/>
          </p:nvSpPr>
          <p:spPr bwMode="auto">
            <a:xfrm>
              <a:off x="8325" y="2914"/>
              <a:ext cx="54"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74" name="Line 814"/>
            <p:cNvSpPr>
              <a:spLocks noChangeShapeType="1"/>
            </p:cNvSpPr>
            <p:nvPr/>
          </p:nvSpPr>
          <p:spPr bwMode="auto">
            <a:xfrm flipH="1">
              <a:off x="8379" y="3033"/>
              <a:ext cx="100"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75" name="Line 815"/>
            <p:cNvSpPr>
              <a:spLocks noChangeShapeType="1"/>
            </p:cNvSpPr>
            <p:nvPr/>
          </p:nvSpPr>
          <p:spPr bwMode="auto">
            <a:xfrm flipV="1">
              <a:off x="8404" y="2994"/>
              <a:ext cx="2" cy="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76" name="Line 816"/>
            <p:cNvSpPr>
              <a:spLocks noChangeShapeType="1"/>
            </p:cNvSpPr>
            <p:nvPr/>
          </p:nvSpPr>
          <p:spPr bwMode="auto">
            <a:xfrm flipV="1">
              <a:off x="8417" y="2994"/>
              <a:ext cx="1" cy="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77" name="Line 817"/>
            <p:cNvSpPr>
              <a:spLocks noChangeShapeType="1"/>
            </p:cNvSpPr>
            <p:nvPr/>
          </p:nvSpPr>
          <p:spPr bwMode="auto">
            <a:xfrm flipV="1">
              <a:off x="8429" y="2994"/>
              <a:ext cx="2" cy="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78" name="Line 818"/>
            <p:cNvSpPr>
              <a:spLocks noChangeShapeType="1"/>
            </p:cNvSpPr>
            <p:nvPr/>
          </p:nvSpPr>
          <p:spPr bwMode="auto">
            <a:xfrm flipH="1">
              <a:off x="8404" y="3015"/>
              <a:ext cx="1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79" name="Line 819"/>
            <p:cNvSpPr>
              <a:spLocks noChangeShapeType="1"/>
            </p:cNvSpPr>
            <p:nvPr/>
          </p:nvSpPr>
          <p:spPr bwMode="auto">
            <a:xfrm>
              <a:off x="8417" y="2994"/>
              <a:ext cx="1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80" name="Line 820"/>
            <p:cNvSpPr>
              <a:spLocks noChangeShapeType="1"/>
            </p:cNvSpPr>
            <p:nvPr/>
          </p:nvSpPr>
          <p:spPr bwMode="auto">
            <a:xfrm>
              <a:off x="8360" y="3476"/>
              <a:ext cx="13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81" name="Line 821"/>
            <p:cNvSpPr>
              <a:spLocks noChangeShapeType="1"/>
            </p:cNvSpPr>
            <p:nvPr/>
          </p:nvSpPr>
          <p:spPr bwMode="auto">
            <a:xfrm>
              <a:off x="8493" y="3430"/>
              <a:ext cx="1" cy="36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82" name="Line 822"/>
            <p:cNvSpPr>
              <a:spLocks noChangeShapeType="1"/>
            </p:cNvSpPr>
            <p:nvPr/>
          </p:nvSpPr>
          <p:spPr bwMode="auto">
            <a:xfrm>
              <a:off x="8523" y="3394"/>
              <a:ext cx="2" cy="40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83" name="Line 823"/>
            <p:cNvSpPr>
              <a:spLocks noChangeShapeType="1"/>
            </p:cNvSpPr>
            <p:nvPr/>
          </p:nvSpPr>
          <p:spPr bwMode="auto">
            <a:xfrm>
              <a:off x="8454" y="3419"/>
              <a:ext cx="2"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84" name="Line 824"/>
            <p:cNvSpPr>
              <a:spLocks noChangeShapeType="1"/>
            </p:cNvSpPr>
            <p:nvPr/>
          </p:nvSpPr>
          <p:spPr bwMode="auto">
            <a:xfrm flipH="1">
              <a:off x="8454" y="3430"/>
              <a:ext cx="39"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85" name="Line 825"/>
            <p:cNvSpPr>
              <a:spLocks noChangeShapeType="1"/>
            </p:cNvSpPr>
            <p:nvPr/>
          </p:nvSpPr>
          <p:spPr bwMode="auto">
            <a:xfrm flipH="1">
              <a:off x="8471" y="3399"/>
              <a:ext cx="5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86" name="Line 826"/>
            <p:cNvSpPr>
              <a:spLocks noChangeShapeType="1"/>
            </p:cNvSpPr>
            <p:nvPr/>
          </p:nvSpPr>
          <p:spPr bwMode="auto">
            <a:xfrm>
              <a:off x="8360" y="3476"/>
              <a:ext cx="1"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87" name="Line 827"/>
            <p:cNvSpPr>
              <a:spLocks noChangeShapeType="1"/>
            </p:cNvSpPr>
            <p:nvPr/>
          </p:nvSpPr>
          <p:spPr bwMode="auto">
            <a:xfrm>
              <a:off x="8360" y="3496"/>
              <a:ext cx="25"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88" name="Line 828"/>
            <p:cNvSpPr>
              <a:spLocks noChangeShapeType="1"/>
            </p:cNvSpPr>
            <p:nvPr/>
          </p:nvSpPr>
          <p:spPr bwMode="auto">
            <a:xfrm>
              <a:off x="8360" y="3536"/>
              <a:ext cx="25"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89" name="Line 829"/>
            <p:cNvSpPr>
              <a:spLocks noChangeShapeType="1"/>
            </p:cNvSpPr>
            <p:nvPr/>
          </p:nvSpPr>
          <p:spPr bwMode="auto">
            <a:xfrm>
              <a:off x="8385" y="3496"/>
              <a:ext cx="1" cy="4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90" name="Line 830"/>
            <p:cNvSpPr>
              <a:spLocks noChangeShapeType="1"/>
            </p:cNvSpPr>
            <p:nvPr/>
          </p:nvSpPr>
          <p:spPr bwMode="auto">
            <a:xfrm flipV="1">
              <a:off x="8439" y="3476"/>
              <a:ext cx="1" cy="1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91" name="Line 831"/>
            <p:cNvSpPr>
              <a:spLocks noChangeShapeType="1"/>
            </p:cNvSpPr>
            <p:nvPr/>
          </p:nvSpPr>
          <p:spPr bwMode="auto">
            <a:xfrm flipH="1">
              <a:off x="8360" y="3597"/>
              <a:ext cx="79"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92" name="Line 832"/>
            <p:cNvSpPr>
              <a:spLocks noChangeShapeType="1"/>
            </p:cNvSpPr>
            <p:nvPr/>
          </p:nvSpPr>
          <p:spPr bwMode="auto">
            <a:xfrm flipH="1">
              <a:off x="8454" y="2666"/>
              <a:ext cx="69"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93" name="Line 833"/>
            <p:cNvSpPr>
              <a:spLocks noChangeShapeType="1"/>
            </p:cNvSpPr>
            <p:nvPr/>
          </p:nvSpPr>
          <p:spPr bwMode="auto">
            <a:xfrm flipH="1">
              <a:off x="8454" y="3798"/>
              <a:ext cx="86"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94" name="Line 834"/>
            <p:cNvSpPr>
              <a:spLocks noChangeShapeType="1"/>
            </p:cNvSpPr>
            <p:nvPr/>
          </p:nvSpPr>
          <p:spPr bwMode="auto">
            <a:xfrm flipV="1">
              <a:off x="8442" y="2994"/>
              <a:ext cx="1" cy="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95" name="Line 835"/>
            <p:cNvSpPr>
              <a:spLocks noChangeShapeType="1"/>
            </p:cNvSpPr>
            <p:nvPr/>
          </p:nvSpPr>
          <p:spPr bwMode="auto">
            <a:xfrm flipV="1">
              <a:off x="8454" y="2994"/>
              <a:ext cx="2" cy="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96" name="Line 836"/>
            <p:cNvSpPr>
              <a:spLocks noChangeShapeType="1"/>
            </p:cNvSpPr>
            <p:nvPr/>
          </p:nvSpPr>
          <p:spPr bwMode="auto">
            <a:xfrm flipH="1">
              <a:off x="8429" y="3015"/>
              <a:ext cx="1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97" name="Line 837"/>
            <p:cNvSpPr>
              <a:spLocks noChangeShapeType="1"/>
            </p:cNvSpPr>
            <p:nvPr/>
          </p:nvSpPr>
          <p:spPr bwMode="auto">
            <a:xfrm>
              <a:off x="8442" y="2994"/>
              <a:ext cx="1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98" name="Line 838"/>
            <p:cNvSpPr>
              <a:spLocks noChangeShapeType="1"/>
            </p:cNvSpPr>
            <p:nvPr/>
          </p:nvSpPr>
          <p:spPr bwMode="auto">
            <a:xfrm flipV="1">
              <a:off x="8467" y="2994"/>
              <a:ext cx="1" cy="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199" name="Line 839"/>
            <p:cNvSpPr>
              <a:spLocks noChangeShapeType="1"/>
            </p:cNvSpPr>
            <p:nvPr/>
          </p:nvSpPr>
          <p:spPr bwMode="auto">
            <a:xfrm flipV="1">
              <a:off x="8479" y="2994"/>
              <a:ext cx="1" cy="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00" name="Line 840"/>
            <p:cNvSpPr>
              <a:spLocks noChangeShapeType="1"/>
            </p:cNvSpPr>
            <p:nvPr/>
          </p:nvSpPr>
          <p:spPr bwMode="auto">
            <a:xfrm flipH="1">
              <a:off x="8454" y="3015"/>
              <a:ext cx="1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01" name="Line 841"/>
            <p:cNvSpPr>
              <a:spLocks noChangeShapeType="1"/>
            </p:cNvSpPr>
            <p:nvPr/>
          </p:nvSpPr>
          <p:spPr bwMode="auto">
            <a:xfrm>
              <a:off x="8479" y="3015"/>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02" name="Line 842"/>
            <p:cNvSpPr>
              <a:spLocks noChangeShapeType="1"/>
            </p:cNvSpPr>
            <p:nvPr/>
          </p:nvSpPr>
          <p:spPr bwMode="auto">
            <a:xfrm>
              <a:off x="8467" y="2994"/>
              <a:ext cx="1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03" name="Line 843"/>
            <p:cNvSpPr>
              <a:spLocks noChangeShapeType="1"/>
            </p:cNvSpPr>
            <p:nvPr/>
          </p:nvSpPr>
          <p:spPr bwMode="auto">
            <a:xfrm>
              <a:off x="8310" y="2933"/>
              <a:ext cx="15"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04" name="Line 844"/>
            <p:cNvSpPr>
              <a:spLocks noChangeShapeType="1"/>
            </p:cNvSpPr>
            <p:nvPr/>
          </p:nvSpPr>
          <p:spPr bwMode="auto">
            <a:xfrm flipH="1" flipV="1">
              <a:off x="8325" y="2873"/>
              <a:ext cx="32" cy="4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05" name="Line 845"/>
            <p:cNvSpPr>
              <a:spLocks noChangeShapeType="1"/>
            </p:cNvSpPr>
            <p:nvPr/>
          </p:nvSpPr>
          <p:spPr bwMode="auto">
            <a:xfrm>
              <a:off x="8278" y="2894"/>
              <a:ext cx="32"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06" name="Line 846"/>
            <p:cNvSpPr>
              <a:spLocks noChangeShapeType="1"/>
            </p:cNvSpPr>
            <p:nvPr/>
          </p:nvSpPr>
          <p:spPr bwMode="auto">
            <a:xfrm flipH="1">
              <a:off x="8278" y="2933"/>
              <a:ext cx="32" cy="4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07" name="Line 847"/>
            <p:cNvSpPr>
              <a:spLocks noChangeShapeType="1"/>
            </p:cNvSpPr>
            <p:nvPr/>
          </p:nvSpPr>
          <p:spPr bwMode="auto">
            <a:xfrm>
              <a:off x="8278" y="3031"/>
              <a:ext cx="32" cy="4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08" name="Line 848"/>
            <p:cNvSpPr>
              <a:spLocks noChangeShapeType="1"/>
            </p:cNvSpPr>
            <p:nvPr/>
          </p:nvSpPr>
          <p:spPr bwMode="auto">
            <a:xfrm flipH="1">
              <a:off x="8278" y="3072"/>
              <a:ext cx="32"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09" name="Line 849"/>
            <p:cNvSpPr>
              <a:spLocks noChangeShapeType="1"/>
            </p:cNvSpPr>
            <p:nvPr/>
          </p:nvSpPr>
          <p:spPr bwMode="auto">
            <a:xfrm flipV="1">
              <a:off x="8433" y="3033"/>
              <a:ext cx="2"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10" name="Line 850"/>
            <p:cNvSpPr>
              <a:spLocks noChangeShapeType="1"/>
            </p:cNvSpPr>
            <p:nvPr/>
          </p:nvSpPr>
          <p:spPr bwMode="auto">
            <a:xfrm>
              <a:off x="8433" y="3033"/>
              <a:ext cx="31"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11" name="Line 851"/>
            <p:cNvSpPr>
              <a:spLocks noChangeShapeType="1"/>
            </p:cNvSpPr>
            <p:nvPr/>
          </p:nvSpPr>
          <p:spPr bwMode="auto">
            <a:xfrm>
              <a:off x="8454" y="3047"/>
              <a:ext cx="17"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12" name="Line 852"/>
            <p:cNvSpPr>
              <a:spLocks noChangeShapeType="1"/>
            </p:cNvSpPr>
            <p:nvPr/>
          </p:nvSpPr>
          <p:spPr bwMode="auto">
            <a:xfrm flipH="1" flipV="1">
              <a:off x="8278" y="3106"/>
              <a:ext cx="2"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13" name="Line 853"/>
            <p:cNvSpPr>
              <a:spLocks noChangeShapeType="1"/>
            </p:cNvSpPr>
            <p:nvPr/>
          </p:nvSpPr>
          <p:spPr bwMode="auto">
            <a:xfrm flipH="1" flipV="1">
              <a:off x="8278" y="3099"/>
              <a:ext cx="6"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14" name="Line 854"/>
            <p:cNvSpPr>
              <a:spLocks noChangeShapeType="1"/>
            </p:cNvSpPr>
            <p:nvPr/>
          </p:nvSpPr>
          <p:spPr bwMode="auto">
            <a:xfrm flipH="1" flipV="1">
              <a:off x="8278" y="3090"/>
              <a:ext cx="9"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15" name="Line 855"/>
            <p:cNvSpPr>
              <a:spLocks noChangeShapeType="1"/>
            </p:cNvSpPr>
            <p:nvPr/>
          </p:nvSpPr>
          <p:spPr bwMode="auto">
            <a:xfrm flipH="1" flipV="1">
              <a:off x="8278" y="3081"/>
              <a:ext cx="13"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16" name="Line 856"/>
            <p:cNvSpPr>
              <a:spLocks noChangeShapeType="1"/>
            </p:cNvSpPr>
            <p:nvPr/>
          </p:nvSpPr>
          <p:spPr bwMode="auto">
            <a:xfrm flipH="1" flipV="1">
              <a:off x="8278" y="3072"/>
              <a:ext cx="16"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17" name="Line 857"/>
            <p:cNvSpPr>
              <a:spLocks noChangeShapeType="1"/>
            </p:cNvSpPr>
            <p:nvPr/>
          </p:nvSpPr>
          <p:spPr bwMode="auto">
            <a:xfrm flipH="1" flipV="1">
              <a:off x="8278" y="3063"/>
              <a:ext cx="18" cy="2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18" name="Line 858"/>
            <p:cNvSpPr>
              <a:spLocks noChangeShapeType="1"/>
            </p:cNvSpPr>
            <p:nvPr/>
          </p:nvSpPr>
          <p:spPr bwMode="auto">
            <a:xfrm flipH="1" flipV="1">
              <a:off x="8278" y="3054"/>
              <a:ext cx="23" cy="2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19" name="Line 859"/>
            <p:cNvSpPr>
              <a:spLocks noChangeShapeType="1"/>
            </p:cNvSpPr>
            <p:nvPr/>
          </p:nvSpPr>
          <p:spPr bwMode="auto">
            <a:xfrm flipH="1" flipV="1">
              <a:off x="8278" y="3047"/>
              <a:ext cx="25" cy="3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20" name="Line 860"/>
            <p:cNvSpPr>
              <a:spLocks noChangeShapeType="1"/>
            </p:cNvSpPr>
            <p:nvPr/>
          </p:nvSpPr>
          <p:spPr bwMode="auto">
            <a:xfrm flipH="1" flipV="1">
              <a:off x="8278" y="3038"/>
              <a:ext cx="29" cy="3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21" name="Line 861"/>
            <p:cNvSpPr>
              <a:spLocks noChangeShapeType="1"/>
            </p:cNvSpPr>
            <p:nvPr/>
          </p:nvSpPr>
          <p:spPr bwMode="auto">
            <a:xfrm flipH="1" flipV="1">
              <a:off x="8278" y="2969"/>
              <a:ext cx="2"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22" name="Line 862"/>
            <p:cNvSpPr>
              <a:spLocks noChangeShapeType="1"/>
            </p:cNvSpPr>
            <p:nvPr/>
          </p:nvSpPr>
          <p:spPr bwMode="auto">
            <a:xfrm flipH="1" flipV="1">
              <a:off x="8278" y="2962"/>
              <a:ext cx="6"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23" name="Line 863"/>
            <p:cNvSpPr>
              <a:spLocks noChangeShapeType="1"/>
            </p:cNvSpPr>
            <p:nvPr/>
          </p:nvSpPr>
          <p:spPr bwMode="auto">
            <a:xfrm flipH="1" flipV="1">
              <a:off x="8278" y="2953"/>
              <a:ext cx="9"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24" name="Line 864"/>
            <p:cNvSpPr>
              <a:spLocks noChangeShapeType="1"/>
            </p:cNvSpPr>
            <p:nvPr/>
          </p:nvSpPr>
          <p:spPr bwMode="auto">
            <a:xfrm flipH="1" flipV="1">
              <a:off x="8278" y="2944"/>
              <a:ext cx="13"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25" name="Line 865"/>
            <p:cNvSpPr>
              <a:spLocks noChangeShapeType="1"/>
            </p:cNvSpPr>
            <p:nvPr/>
          </p:nvSpPr>
          <p:spPr bwMode="auto">
            <a:xfrm flipH="1" flipV="1">
              <a:off x="8278" y="2935"/>
              <a:ext cx="16"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26" name="Line 866"/>
            <p:cNvSpPr>
              <a:spLocks noChangeShapeType="1"/>
            </p:cNvSpPr>
            <p:nvPr/>
          </p:nvSpPr>
          <p:spPr bwMode="auto">
            <a:xfrm flipH="1" flipV="1">
              <a:off x="8278" y="2926"/>
              <a:ext cx="18" cy="2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27" name="Line 867"/>
            <p:cNvSpPr>
              <a:spLocks noChangeShapeType="1"/>
            </p:cNvSpPr>
            <p:nvPr/>
          </p:nvSpPr>
          <p:spPr bwMode="auto">
            <a:xfrm flipH="1" flipV="1">
              <a:off x="8278" y="2917"/>
              <a:ext cx="23" cy="2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28" name="Line 868"/>
            <p:cNvSpPr>
              <a:spLocks noChangeShapeType="1"/>
            </p:cNvSpPr>
            <p:nvPr/>
          </p:nvSpPr>
          <p:spPr bwMode="auto">
            <a:xfrm flipH="1" flipV="1">
              <a:off x="8278" y="2910"/>
              <a:ext cx="25" cy="3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29" name="Line 869"/>
            <p:cNvSpPr>
              <a:spLocks noChangeShapeType="1"/>
            </p:cNvSpPr>
            <p:nvPr/>
          </p:nvSpPr>
          <p:spPr bwMode="auto">
            <a:xfrm flipH="1" flipV="1">
              <a:off x="8278" y="2901"/>
              <a:ext cx="29" cy="3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30" name="Line 870"/>
            <p:cNvSpPr>
              <a:spLocks noChangeShapeType="1"/>
            </p:cNvSpPr>
            <p:nvPr/>
          </p:nvSpPr>
          <p:spPr bwMode="auto">
            <a:xfrm flipH="1" flipV="1">
              <a:off x="8433" y="3065"/>
              <a:ext cx="5"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31" name="Line 871"/>
            <p:cNvSpPr>
              <a:spLocks noChangeShapeType="1"/>
            </p:cNvSpPr>
            <p:nvPr/>
          </p:nvSpPr>
          <p:spPr bwMode="auto">
            <a:xfrm flipH="1" flipV="1">
              <a:off x="8433" y="3056"/>
              <a:ext cx="11"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32" name="Line 872"/>
            <p:cNvSpPr>
              <a:spLocks noChangeShapeType="1"/>
            </p:cNvSpPr>
            <p:nvPr/>
          </p:nvSpPr>
          <p:spPr bwMode="auto">
            <a:xfrm flipH="1" flipV="1">
              <a:off x="8433" y="3047"/>
              <a:ext cx="18" cy="2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33" name="Line 873"/>
            <p:cNvSpPr>
              <a:spLocks noChangeShapeType="1"/>
            </p:cNvSpPr>
            <p:nvPr/>
          </p:nvSpPr>
          <p:spPr bwMode="auto">
            <a:xfrm flipH="1" flipV="1">
              <a:off x="8325" y="2910"/>
              <a:ext cx="3"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34" name="Line 874"/>
            <p:cNvSpPr>
              <a:spLocks noChangeShapeType="1"/>
            </p:cNvSpPr>
            <p:nvPr/>
          </p:nvSpPr>
          <p:spPr bwMode="auto">
            <a:xfrm flipH="1" flipV="1">
              <a:off x="8433" y="3038"/>
              <a:ext cx="25" cy="3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35" name="Line 875"/>
            <p:cNvSpPr>
              <a:spLocks noChangeShapeType="1"/>
            </p:cNvSpPr>
            <p:nvPr/>
          </p:nvSpPr>
          <p:spPr bwMode="auto">
            <a:xfrm flipH="1" flipV="1">
              <a:off x="8325" y="2901"/>
              <a:ext cx="10"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36" name="Line 876"/>
            <p:cNvSpPr>
              <a:spLocks noChangeShapeType="1"/>
            </p:cNvSpPr>
            <p:nvPr/>
          </p:nvSpPr>
          <p:spPr bwMode="auto">
            <a:xfrm flipH="1" flipV="1">
              <a:off x="8325" y="2892"/>
              <a:ext cx="17" cy="2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37" name="Line 877"/>
            <p:cNvSpPr>
              <a:spLocks noChangeShapeType="1"/>
            </p:cNvSpPr>
            <p:nvPr/>
          </p:nvSpPr>
          <p:spPr bwMode="auto">
            <a:xfrm flipH="1" flipV="1">
              <a:off x="8325" y="2885"/>
              <a:ext cx="24" cy="2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38" name="Line 878"/>
            <p:cNvSpPr>
              <a:spLocks noChangeShapeType="1"/>
            </p:cNvSpPr>
            <p:nvPr/>
          </p:nvSpPr>
          <p:spPr bwMode="auto">
            <a:xfrm flipH="1" flipV="1">
              <a:off x="8325" y="2876"/>
              <a:ext cx="31" cy="3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39" name="Line 879"/>
            <p:cNvSpPr>
              <a:spLocks noChangeShapeType="1"/>
            </p:cNvSpPr>
            <p:nvPr/>
          </p:nvSpPr>
          <p:spPr bwMode="auto">
            <a:xfrm flipV="1">
              <a:off x="8278" y="2627"/>
              <a:ext cx="6"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40" name="Line 880"/>
            <p:cNvSpPr>
              <a:spLocks noChangeShapeType="1"/>
            </p:cNvSpPr>
            <p:nvPr/>
          </p:nvSpPr>
          <p:spPr bwMode="auto">
            <a:xfrm flipV="1">
              <a:off x="8278" y="2627"/>
              <a:ext cx="20" cy="2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41" name="Line 881"/>
            <p:cNvSpPr>
              <a:spLocks noChangeShapeType="1"/>
            </p:cNvSpPr>
            <p:nvPr/>
          </p:nvSpPr>
          <p:spPr bwMode="auto">
            <a:xfrm flipV="1">
              <a:off x="8278" y="2627"/>
              <a:ext cx="32" cy="4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42" name="Line 882"/>
            <p:cNvSpPr>
              <a:spLocks noChangeShapeType="1"/>
            </p:cNvSpPr>
            <p:nvPr/>
          </p:nvSpPr>
          <p:spPr bwMode="auto">
            <a:xfrm flipV="1">
              <a:off x="8278" y="2627"/>
              <a:ext cx="46" cy="5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43" name="Line 883"/>
            <p:cNvSpPr>
              <a:spLocks noChangeShapeType="1"/>
            </p:cNvSpPr>
            <p:nvPr/>
          </p:nvSpPr>
          <p:spPr bwMode="auto">
            <a:xfrm flipV="1">
              <a:off x="8278" y="2641"/>
              <a:ext cx="47" cy="6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44" name="Line 884"/>
            <p:cNvSpPr>
              <a:spLocks noChangeShapeType="1"/>
            </p:cNvSpPr>
            <p:nvPr/>
          </p:nvSpPr>
          <p:spPr bwMode="auto">
            <a:xfrm flipV="1">
              <a:off x="8278" y="2659"/>
              <a:ext cx="47" cy="6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45" name="Line 885"/>
            <p:cNvSpPr>
              <a:spLocks noChangeShapeType="1"/>
            </p:cNvSpPr>
            <p:nvPr/>
          </p:nvSpPr>
          <p:spPr bwMode="auto">
            <a:xfrm flipV="1">
              <a:off x="8278" y="2675"/>
              <a:ext cx="47" cy="6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46" name="Line 886"/>
            <p:cNvSpPr>
              <a:spLocks noChangeShapeType="1"/>
            </p:cNvSpPr>
            <p:nvPr/>
          </p:nvSpPr>
          <p:spPr bwMode="auto">
            <a:xfrm flipV="1">
              <a:off x="8278" y="2693"/>
              <a:ext cx="47" cy="6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47" name="Line 887"/>
            <p:cNvSpPr>
              <a:spLocks noChangeShapeType="1"/>
            </p:cNvSpPr>
            <p:nvPr/>
          </p:nvSpPr>
          <p:spPr bwMode="auto">
            <a:xfrm flipV="1">
              <a:off x="8278" y="2711"/>
              <a:ext cx="47" cy="6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48" name="Line 888"/>
            <p:cNvSpPr>
              <a:spLocks noChangeShapeType="1"/>
            </p:cNvSpPr>
            <p:nvPr/>
          </p:nvSpPr>
          <p:spPr bwMode="auto">
            <a:xfrm flipV="1">
              <a:off x="8278" y="2727"/>
              <a:ext cx="47" cy="6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49" name="Line 889"/>
            <p:cNvSpPr>
              <a:spLocks noChangeShapeType="1"/>
            </p:cNvSpPr>
            <p:nvPr/>
          </p:nvSpPr>
          <p:spPr bwMode="auto">
            <a:xfrm flipV="1">
              <a:off x="8278" y="2745"/>
              <a:ext cx="47" cy="6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50" name="Line 890"/>
            <p:cNvSpPr>
              <a:spLocks noChangeShapeType="1"/>
            </p:cNvSpPr>
            <p:nvPr/>
          </p:nvSpPr>
          <p:spPr bwMode="auto">
            <a:xfrm flipV="1">
              <a:off x="8278" y="2761"/>
              <a:ext cx="47" cy="6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51" name="Line 891"/>
            <p:cNvSpPr>
              <a:spLocks noChangeShapeType="1"/>
            </p:cNvSpPr>
            <p:nvPr/>
          </p:nvSpPr>
          <p:spPr bwMode="auto">
            <a:xfrm flipV="1">
              <a:off x="8278" y="2778"/>
              <a:ext cx="47" cy="6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52" name="Line 892"/>
            <p:cNvSpPr>
              <a:spLocks noChangeShapeType="1"/>
            </p:cNvSpPr>
            <p:nvPr/>
          </p:nvSpPr>
          <p:spPr bwMode="auto">
            <a:xfrm flipV="1">
              <a:off x="8278" y="2796"/>
              <a:ext cx="47" cy="6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53" name="Line 893"/>
            <p:cNvSpPr>
              <a:spLocks noChangeShapeType="1"/>
            </p:cNvSpPr>
            <p:nvPr/>
          </p:nvSpPr>
          <p:spPr bwMode="auto">
            <a:xfrm flipV="1">
              <a:off x="8278" y="2812"/>
              <a:ext cx="47" cy="6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54" name="Line 894"/>
            <p:cNvSpPr>
              <a:spLocks noChangeShapeType="1"/>
            </p:cNvSpPr>
            <p:nvPr/>
          </p:nvSpPr>
          <p:spPr bwMode="auto">
            <a:xfrm flipV="1">
              <a:off x="8278" y="2830"/>
              <a:ext cx="47" cy="6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55" name="Line 895"/>
            <p:cNvSpPr>
              <a:spLocks noChangeShapeType="1"/>
            </p:cNvSpPr>
            <p:nvPr/>
          </p:nvSpPr>
          <p:spPr bwMode="auto">
            <a:xfrm flipV="1">
              <a:off x="8284" y="2848"/>
              <a:ext cx="41" cy="5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56" name="Line 896"/>
            <p:cNvSpPr>
              <a:spLocks noChangeShapeType="1"/>
            </p:cNvSpPr>
            <p:nvPr/>
          </p:nvSpPr>
          <p:spPr bwMode="auto">
            <a:xfrm flipV="1">
              <a:off x="8291" y="2864"/>
              <a:ext cx="34" cy="4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57" name="Line 897"/>
            <p:cNvSpPr>
              <a:spLocks noChangeShapeType="1"/>
            </p:cNvSpPr>
            <p:nvPr/>
          </p:nvSpPr>
          <p:spPr bwMode="auto">
            <a:xfrm flipV="1">
              <a:off x="8298" y="2882"/>
              <a:ext cx="27" cy="3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58" name="Line 898"/>
            <p:cNvSpPr>
              <a:spLocks noChangeShapeType="1"/>
            </p:cNvSpPr>
            <p:nvPr/>
          </p:nvSpPr>
          <p:spPr bwMode="auto">
            <a:xfrm flipV="1">
              <a:off x="8305" y="2899"/>
              <a:ext cx="20" cy="2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59" name="Line 899"/>
            <p:cNvSpPr>
              <a:spLocks noChangeShapeType="1"/>
            </p:cNvSpPr>
            <p:nvPr/>
          </p:nvSpPr>
          <p:spPr bwMode="auto">
            <a:xfrm flipV="1">
              <a:off x="8278" y="2933"/>
              <a:ext cx="34" cy="4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60" name="Line 900"/>
            <p:cNvSpPr>
              <a:spLocks noChangeShapeType="1"/>
            </p:cNvSpPr>
            <p:nvPr/>
          </p:nvSpPr>
          <p:spPr bwMode="auto">
            <a:xfrm flipV="1">
              <a:off x="8312" y="2915"/>
              <a:ext cx="13"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61" name="Line 901"/>
            <p:cNvSpPr>
              <a:spLocks noChangeShapeType="1"/>
            </p:cNvSpPr>
            <p:nvPr/>
          </p:nvSpPr>
          <p:spPr bwMode="auto">
            <a:xfrm flipV="1">
              <a:off x="8325" y="2914"/>
              <a:ext cx="3"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62" name="Line 902"/>
            <p:cNvSpPr>
              <a:spLocks noChangeShapeType="1"/>
            </p:cNvSpPr>
            <p:nvPr/>
          </p:nvSpPr>
          <p:spPr bwMode="auto">
            <a:xfrm flipV="1">
              <a:off x="8278" y="2933"/>
              <a:ext cx="47" cy="6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63" name="Line 903"/>
            <p:cNvSpPr>
              <a:spLocks noChangeShapeType="1"/>
            </p:cNvSpPr>
            <p:nvPr/>
          </p:nvSpPr>
          <p:spPr bwMode="auto">
            <a:xfrm flipV="1">
              <a:off x="8325" y="2933"/>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64" name="Line 904"/>
            <p:cNvSpPr>
              <a:spLocks noChangeShapeType="1"/>
            </p:cNvSpPr>
            <p:nvPr/>
          </p:nvSpPr>
          <p:spPr bwMode="auto">
            <a:xfrm flipV="1">
              <a:off x="8325" y="2914"/>
              <a:ext cx="16" cy="1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65" name="Line 905"/>
            <p:cNvSpPr>
              <a:spLocks noChangeShapeType="1"/>
            </p:cNvSpPr>
            <p:nvPr/>
          </p:nvSpPr>
          <p:spPr bwMode="auto">
            <a:xfrm flipV="1">
              <a:off x="8278" y="2914"/>
              <a:ext cx="77" cy="9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66" name="Line 906"/>
            <p:cNvSpPr>
              <a:spLocks noChangeShapeType="1"/>
            </p:cNvSpPr>
            <p:nvPr/>
          </p:nvSpPr>
          <p:spPr bwMode="auto">
            <a:xfrm flipV="1">
              <a:off x="8278" y="2914"/>
              <a:ext cx="89" cy="1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67" name="Line 907"/>
            <p:cNvSpPr>
              <a:spLocks noChangeShapeType="1"/>
            </p:cNvSpPr>
            <p:nvPr/>
          </p:nvSpPr>
          <p:spPr bwMode="auto">
            <a:xfrm flipV="1">
              <a:off x="8284" y="2915"/>
              <a:ext cx="95" cy="12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68" name="Line 908"/>
            <p:cNvSpPr>
              <a:spLocks noChangeShapeType="1"/>
            </p:cNvSpPr>
            <p:nvPr/>
          </p:nvSpPr>
          <p:spPr bwMode="auto">
            <a:xfrm flipV="1">
              <a:off x="8291" y="2933"/>
              <a:ext cx="88" cy="1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69" name="Line 909"/>
            <p:cNvSpPr>
              <a:spLocks noChangeShapeType="1"/>
            </p:cNvSpPr>
            <p:nvPr/>
          </p:nvSpPr>
          <p:spPr bwMode="auto">
            <a:xfrm flipV="1">
              <a:off x="8298" y="2983"/>
              <a:ext cx="57" cy="7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70" name="Line 910"/>
            <p:cNvSpPr>
              <a:spLocks noChangeShapeType="1"/>
            </p:cNvSpPr>
            <p:nvPr/>
          </p:nvSpPr>
          <p:spPr bwMode="auto">
            <a:xfrm flipV="1">
              <a:off x="8367" y="2949"/>
              <a:ext cx="12"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71" name="Line 911"/>
            <p:cNvSpPr>
              <a:spLocks noChangeShapeType="1"/>
            </p:cNvSpPr>
            <p:nvPr/>
          </p:nvSpPr>
          <p:spPr bwMode="auto">
            <a:xfrm flipV="1">
              <a:off x="8303" y="2994"/>
              <a:ext cx="56" cy="6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72" name="Line 912"/>
            <p:cNvSpPr>
              <a:spLocks noChangeShapeType="1"/>
            </p:cNvSpPr>
            <p:nvPr/>
          </p:nvSpPr>
          <p:spPr bwMode="auto">
            <a:xfrm flipV="1">
              <a:off x="8312" y="2994"/>
              <a:ext cx="59" cy="7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73" name="Line 913"/>
            <p:cNvSpPr>
              <a:spLocks noChangeShapeType="1"/>
            </p:cNvSpPr>
            <p:nvPr/>
          </p:nvSpPr>
          <p:spPr bwMode="auto">
            <a:xfrm flipV="1">
              <a:off x="8324" y="3001"/>
              <a:ext cx="55" cy="7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74" name="Line 914"/>
            <p:cNvSpPr>
              <a:spLocks noChangeShapeType="1"/>
            </p:cNvSpPr>
            <p:nvPr/>
          </p:nvSpPr>
          <p:spPr bwMode="auto">
            <a:xfrm flipV="1">
              <a:off x="8338" y="3019"/>
              <a:ext cx="41" cy="5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75" name="Line 915"/>
            <p:cNvSpPr>
              <a:spLocks noChangeShapeType="1"/>
            </p:cNvSpPr>
            <p:nvPr/>
          </p:nvSpPr>
          <p:spPr bwMode="auto">
            <a:xfrm flipV="1">
              <a:off x="8352" y="3033"/>
              <a:ext cx="29"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76" name="Line 916"/>
            <p:cNvSpPr>
              <a:spLocks noChangeShapeType="1"/>
            </p:cNvSpPr>
            <p:nvPr/>
          </p:nvSpPr>
          <p:spPr bwMode="auto">
            <a:xfrm flipV="1">
              <a:off x="8366" y="3033"/>
              <a:ext cx="29"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77" name="Line 917"/>
            <p:cNvSpPr>
              <a:spLocks noChangeShapeType="1"/>
            </p:cNvSpPr>
            <p:nvPr/>
          </p:nvSpPr>
          <p:spPr bwMode="auto">
            <a:xfrm flipV="1">
              <a:off x="8378" y="3033"/>
              <a:ext cx="31"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78" name="Line 918"/>
            <p:cNvSpPr>
              <a:spLocks noChangeShapeType="1"/>
            </p:cNvSpPr>
            <p:nvPr/>
          </p:nvSpPr>
          <p:spPr bwMode="auto">
            <a:xfrm flipV="1">
              <a:off x="8392" y="3033"/>
              <a:ext cx="29"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79" name="Line 919"/>
            <p:cNvSpPr>
              <a:spLocks noChangeShapeType="1"/>
            </p:cNvSpPr>
            <p:nvPr/>
          </p:nvSpPr>
          <p:spPr bwMode="auto">
            <a:xfrm flipV="1">
              <a:off x="8406" y="3036"/>
              <a:ext cx="27" cy="3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80" name="Line 920"/>
            <p:cNvSpPr>
              <a:spLocks noChangeShapeType="1"/>
            </p:cNvSpPr>
            <p:nvPr/>
          </p:nvSpPr>
          <p:spPr bwMode="auto">
            <a:xfrm flipV="1">
              <a:off x="8418" y="3053"/>
              <a:ext cx="15" cy="1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81" name="Line 921"/>
            <p:cNvSpPr>
              <a:spLocks noChangeShapeType="1"/>
            </p:cNvSpPr>
            <p:nvPr/>
          </p:nvSpPr>
          <p:spPr bwMode="auto">
            <a:xfrm flipV="1">
              <a:off x="8432" y="3070"/>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82" name="Line 922"/>
            <p:cNvSpPr>
              <a:spLocks noChangeShapeType="1"/>
            </p:cNvSpPr>
            <p:nvPr/>
          </p:nvSpPr>
          <p:spPr bwMode="auto">
            <a:xfrm flipV="1">
              <a:off x="8392" y="2994"/>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83" name="Line 923"/>
            <p:cNvSpPr>
              <a:spLocks noChangeShapeType="1"/>
            </p:cNvSpPr>
            <p:nvPr/>
          </p:nvSpPr>
          <p:spPr bwMode="auto">
            <a:xfrm flipV="1">
              <a:off x="8379" y="3015"/>
              <a:ext cx="6"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84" name="Line 924"/>
            <p:cNvSpPr>
              <a:spLocks noChangeShapeType="1"/>
            </p:cNvSpPr>
            <p:nvPr/>
          </p:nvSpPr>
          <p:spPr bwMode="auto">
            <a:xfrm flipV="1">
              <a:off x="8392" y="2994"/>
              <a:ext cx="8"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85" name="Line 925"/>
            <p:cNvSpPr>
              <a:spLocks noChangeShapeType="1"/>
            </p:cNvSpPr>
            <p:nvPr/>
          </p:nvSpPr>
          <p:spPr bwMode="auto">
            <a:xfrm flipV="1">
              <a:off x="8379" y="3001"/>
              <a:ext cx="25" cy="3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86" name="Line 926"/>
            <p:cNvSpPr>
              <a:spLocks noChangeShapeType="1"/>
            </p:cNvSpPr>
            <p:nvPr/>
          </p:nvSpPr>
          <p:spPr bwMode="auto">
            <a:xfrm flipV="1">
              <a:off x="8386" y="3010"/>
              <a:ext cx="18" cy="2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87" name="Line 927"/>
            <p:cNvSpPr>
              <a:spLocks noChangeShapeType="1"/>
            </p:cNvSpPr>
            <p:nvPr/>
          </p:nvSpPr>
          <p:spPr bwMode="auto">
            <a:xfrm flipV="1">
              <a:off x="8395" y="3015"/>
              <a:ext cx="14"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88" name="Line 928"/>
            <p:cNvSpPr>
              <a:spLocks noChangeShapeType="1"/>
            </p:cNvSpPr>
            <p:nvPr/>
          </p:nvSpPr>
          <p:spPr bwMode="auto">
            <a:xfrm flipV="1">
              <a:off x="8417" y="2994"/>
              <a:ext cx="8"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89" name="Line 929"/>
            <p:cNvSpPr>
              <a:spLocks noChangeShapeType="1"/>
            </p:cNvSpPr>
            <p:nvPr/>
          </p:nvSpPr>
          <p:spPr bwMode="auto">
            <a:xfrm flipV="1">
              <a:off x="8403" y="2999"/>
              <a:ext cx="26" cy="3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90" name="Line 930"/>
            <p:cNvSpPr>
              <a:spLocks noChangeShapeType="1"/>
            </p:cNvSpPr>
            <p:nvPr/>
          </p:nvSpPr>
          <p:spPr bwMode="auto">
            <a:xfrm flipV="1">
              <a:off x="8411" y="3010"/>
              <a:ext cx="18" cy="2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91" name="Line 931"/>
            <p:cNvSpPr>
              <a:spLocks noChangeShapeType="1"/>
            </p:cNvSpPr>
            <p:nvPr/>
          </p:nvSpPr>
          <p:spPr bwMode="auto">
            <a:xfrm flipV="1">
              <a:off x="8420" y="3015"/>
              <a:ext cx="13"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92" name="Line 932"/>
            <p:cNvSpPr>
              <a:spLocks noChangeShapeType="1"/>
            </p:cNvSpPr>
            <p:nvPr/>
          </p:nvSpPr>
          <p:spPr bwMode="auto">
            <a:xfrm flipV="1">
              <a:off x="8442" y="2994"/>
              <a:ext cx="7"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93" name="Line 933"/>
            <p:cNvSpPr>
              <a:spLocks noChangeShapeType="1"/>
            </p:cNvSpPr>
            <p:nvPr/>
          </p:nvSpPr>
          <p:spPr bwMode="auto">
            <a:xfrm flipV="1">
              <a:off x="8426" y="3015"/>
              <a:ext cx="14"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94" name="Line 934"/>
            <p:cNvSpPr>
              <a:spLocks noChangeShapeType="1"/>
            </p:cNvSpPr>
            <p:nvPr/>
          </p:nvSpPr>
          <p:spPr bwMode="auto">
            <a:xfrm flipV="1">
              <a:off x="8442" y="2997"/>
              <a:ext cx="12"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95" name="Line 935"/>
            <p:cNvSpPr>
              <a:spLocks noChangeShapeType="1"/>
            </p:cNvSpPr>
            <p:nvPr/>
          </p:nvSpPr>
          <p:spPr bwMode="auto">
            <a:xfrm flipV="1">
              <a:off x="8435" y="3008"/>
              <a:ext cx="19" cy="2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96" name="Line 936"/>
            <p:cNvSpPr>
              <a:spLocks noChangeShapeType="1"/>
            </p:cNvSpPr>
            <p:nvPr/>
          </p:nvSpPr>
          <p:spPr bwMode="auto">
            <a:xfrm flipV="1">
              <a:off x="8443" y="3015"/>
              <a:ext cx="14"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97" name="Line 937"/>
            <p:cNvSpPr>
              <a:spLocks noChangeShapeType="1"/>
            </p:cNvSpPr>
            <p:nvPr/>
          </p:nvSpPr>
          <p:spPr bwMode="auto">
            <a:xfrm flipV="1">
              <a:off x="8467" y="2994"/>
              <a:ext cx="5"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98" name="Line 938"/>
            <p:cNvSpPr>
              <a:spLocks noChangeShapeType="1"/>
            </p:cNvSpPr>
            <p:nvPr/>
          </p:nvSpPr>
          <p:spPr bwMode="auto">
            <a:xfrm flipV="1">
              <a:off x="8451" y="3015"/>
              <a:ext cx="14"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299" name="Line 939"/>
            <p:cNvSpPr>
              <a:spLocks noChangeShapeType="1"/>
            </p:cNvSpPr>
            <p:nvPr/>
          </p:nvSpPr>
          <p:spPr bwMode="auto">
            <a:xfrm flipV="1">
              <a:off x="8467" y="2996"/>
              <a:ext cx="12"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00" name="Line 940"/>
            <p:cNvSpPr>
              <a:spLocks noChangeShapeType="1"/>
            </p:cNvSpPr>
            <p:nvPr/>
          </p:nvSpPr>
          <p:spPr bwMode="auto">
            <a:xfrm flipV="1">
              <a:off x="8458" y="3006"/>
              <a:ext cx="21" cy="2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01" name="Line 941"/>
            <p:cNvSpPr>
              <a:spLocks noChangeShapeType="1"/>
            </p:cNvSpPr>
            <p:nvPr/>
          </p:nvSpPr>
          <p:spPr bwMode="auto">
            <a:xfrm flipV="1">
              <a:off x="8467" y="3017"/>
              <a:ext cx="12"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02" name="Line 942"/>
            <p:cNvSpPr>
              <a:spLocks noChangeShapeType="1"/>
            </p:cNvSpPr>
            <p:nvPr/>
          </p:nvSpPr>
          <p:spPr bwMode="auto">
            <a:xfrm flipV="1">
              <a:off x="8475" y="3026"/>
              <a:ext cx="4"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03" name="Line 943"/>
            <p:cNvSpPr>
              <a:spLocks noChangeShapeType="1"/>
            </p:cNvSpPr>
            <p:nvPr/>
          </p:nvSpPr>
          <p:spPr bwMode="auto">
            <a:xfrm>
              <a:off x="8379" y="3017"/>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04" name="Line 944"/>
            <p:cNvSpPr>
              <a:spLocks noChangeShapeType="1"/>
            </p:cNvSpPr>
            <p:nvPr/>
          </p:nvSpPr>
          <p:spPr bwMode="auto">
            <a:xfrm>
              <a:off x="8381" y="3015"/>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05" name="Line 945"/>
            <p:cNvSpPr>
              <a:spLocks noChangeShapeType="1"/>
            </p:cNvSpPr>
            <p:nvPr/>
          </p:nvSpPr>
          <p:spPr bwMode="auto">
            <a:xfrm flipV="1">
              <a:off x="8392" y="2999"/>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06" name="Line 946"/>
            <p:cNvSpPr>
              <a:spLocks noChangeShapeType="1"/>
            </p:cNvSpPr>
            <p:nvPr/>
          </p:nvSpPr>
          <p:spPr bwMode="auto">
            <a:xfrm flipV="1">
              <a:off x="8395" y="2996"/>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07" name="Line 947"/>
            <p:cNvSpPr>
              <a:spLocks noChangeShapeType="1"/>
            </p:cNvSpPr>
            <p:nvPr/>
          </p:nvSpPr>
          <p:spPr bwMode="auto">
            <a:xfrm flipV="1">
              <a:off x="8379" y="3026"/>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08" name="Line 948"/>
            <p:cNvSpPr>
              <a:spLocks noChangeShapeType="1"/>
            </p:cNvSpPr>
            <p:nvPr/>
          </p:nvSpPr>
          <p:spPr bwMode="auto">
            <a:xfrm flipV="1">
              <a:off x="8382" y="3022"/>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09" name="Line 949"/>
            <p:cNvSpPr>
              <a:spLocks noChangeShapeType="1"/>
            </p:cNvSpPr>
            <p:nvPr/>
          </p:nvSpPr>
          <p:spPr bwMode="auto">
            <a:xfrm flipV="1">
              <a:off x="8385" y="3019"/>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10" name="Line 950"/>
            <p:cNvSpPr>
              <a:spLocks noChangeShapeType="1"/>
            </p:cNvSpPr>
            <p:nvPr/>
          </p:nvSpPr>
          <p:spPr bwMode="auto">
            <a:xfrm flipV="1">
              <a:off x="8388" y="3015"/>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11" name="Line 951"/>
            <p:cNvSpPr>
              <a:spLocks noChangeShapeType="1"/>
            </p:cNvSpPr>
            <p:nvPr/>
          </p:nvSpPr>
          <p:spPr bwMode="auto">
            <a:xfrm flipV="1">
              <a:off x="8393" y="3008"/>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12" name="Line 952"/>
            <p:cNvSpPr>
              <a:spLocks noChangeShapeType="1"/>
            </p:cNvSpPr>
            <p:nvPr/>
          </p:nvSpPr>
          <p:spPr bwMode="auto">
            <a:xfrm flipV="1">
              <a:off x="8395" y="3004"/>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13" name="Line 953"/>
            <p:cNvSpPr>
              <a:spLocks noChangeShapeType="1"/>
            </p:cNvSpPr>
            <p:nvPr/>
          </p:nvSpPr>
          <p:spPr bwMode="auto">
            <a:xfrm flipV="1">
              <a:off x="8399" y="3001"/>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14" name="Line 954"/>
            <p:cNvSpPr>
              <a:spLocks noChangeShapeType="1"/>
            </p:cNvSpPr>
            <p:nvPr/>
          </p:nvSpPr>
          <p:spPr bwMode="auto">
            <a:xfrm flipV="1">
              <a:off x="8400" y="2997"/>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15" name="Line 955"/>
            <p:cNvSpPr>
              <a:spLocks noChangeShapeType="1"/>
            </p:cNvSpPr>
            <p:nvPr/>
          </p:nvSpPr>
          <p:spPr bwMode="auto">
            <a:xfrm flipV="1">
              <a:off x="8403" y="2996"/>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16" name="Line 956"/>
            <p:cNvSpPr>
              <a:spLocks noChangeShapeType="1"/>
            </p:cNvSpPr>
            <p:nvPr/>
          </p:nvSpPr>
          <p:spPr bwMode="auto">
            <a:xfrm flipV="1">
              <a:off x="8384" y="3031"/>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17" name="Line 957"/>
            <p:cNvSpPr>
              <a:spLocks noChangeShapeType="1"/>
            </p:cNvSpPr>
            <p:nvPr/>
          </p:nvSpPr>
          <p:spPr bwMode="auto">
            <a:xfrm flipV="1">
              <a:off x="8386" y="3028"/>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18" name="Line 958"/>
            <p:cNvSpPr>
              <a:spLocks noChangeShapeType="1"/>
            </p:cNvSpPr>
            <p:nvPr/>
          </p:nvSpPr>
          <p:spPr bwMode="auto">
            <a:xfrm flipV="1">
              <a:off x="8389" y="3024"/>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19" name="Line 959"/>
            <p:cNvSpPr>
              <a:spLocks noChangeShapeType="1"/>
            </p:cNvSpPr>
            <p:nvPr/>
          </p:nvSpPr>
          <p:spPr bwMode="auto">
            <a:xfrm flipV="1">
              <a:off x="8392" y="3020"/>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20" name="Line 960"/>
            <p:cNvSpPr>
              <a:spLocks noChangeShapeType="1"/>
            </p:cNvSpPr>
            <p:nvPr/>
          </p:nvSpPr>
          <p:spPr bwMode="auto">
            <a:xfrm flipV="1">
              <a:off x="8395" y="3017"/>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21" name="Line 961"/>
            <p:cNvSpPr>
              <a:spLocks noChangeShapeType="1"/>
            </p:cNvSpPr>
            <p:nvPr/>
          </p:nvSpPr>
          <p:spPr bwMode="auto">
            <a:xfrm flipV="1">
              <a:off x="8396" y="3013"/>
              <a:ext cx="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22" name="Line 962"/>
            <p:cNvSpPr>
              <a:spLocks noChangeShapeType="1"/>
            </p:cNvSpPr>
            <p:nvPr/>
          </p:nvSpPr>
          <p:spPr bwMode="auto">
            <a:xfrm flipV="1">
              <a:off x="8399" y="3010"/>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23" name="Line 963"/>
            <p:cNvSpPr>
              <a:spLocks noChangeShapeType="1"/>
            </p:cNvSpPr>
            <p:nvPr/>
          </p:nvSpPr>
          <p:spPr bwMode="auto">
            <a:xfrm flipV="1">
              <a:off x="8402" y="3006"/>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24" name="Line 964"/>
            <p:cNvSpPr>
              <a:spLocks noChangeShapeType="1"/>
            </p:cNvSpPr>
            <p:nvPr/>
          </p:nvSpPr>
          <p:spPr bwMode="auto">
            <a:xfrm flipV="1">
              <a:off x="8391" y="3033"/>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25" name="Line 965"/>
            <p:cNvSpPr>
              <a:spLocks noChangeShapeType="1"/>
            </p:cNvSpPr>
            <p:nvPr/>
          </p:nvSpPr>
          <p:spPr bwMode="auto">
            <a:xfrm flipV="1">
              <a:off x="8393" y="3029"/>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26" name="Line 966"/>
            <p:cNvSpPr>
              <a:spLocks noChangeShapeType="1"/>
            </p:cNvSpPr>
            <p:nvPr/>
          </p:nvSpPr>
          <p:spPr bwMode="auto">
            <a:xfrm flipV="1">
              <a:off x="8395" y="3026"/>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27" name="Line 967"/>
            <p:cNvSpPr>
              <a:spLocks noChangeShapeType="1"/>
            </p:cNvSpPr>
            <p:nvPr/>
          </p:nvSpPr>
          <p:spPr bwMode="auto">
            <a:xfrm flipV="1">
              <a:off x="8399" y="3022"/>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28" name="Line 968"/>
            <p:cNvSpPr>
              <a:spLocks noChangeShapeType="1"/>
            </p:cNvSpPr>
            <p:nvPr/>
          </p:nvSpPr>
          <p:spPr bwMode="auto">
            <a:xfrm flipV="1">
              <a:off x="8400" y="3019"/>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29" name="Line 969"/>
            <p:cNvSpPr>
              <a:spLocks noChangeShapeType="1"/>
            </p:cNvSpPr>
            <p:nvPr/>
          </p:nvSpPr>
          <p:spPr bwMode="auto">
            <a:xfrm flipV="1">
              <a:off x="8403" y="3015"/>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30" name="Line 970"/>
            <p:cNvSpPr>
              <a:spLocks noChangeShapeType="1"/>
            </p:cNvSpPr>
            <p:nvPr/>
          </p:nvSpPr>
          <p:spPr bwMode="auto">
            <a:xfrm flipV="1">
              <a:off x="8417" y="2997"/>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31" name="Line 971"/>
            <p:cNvSpPr>
              <a:spLocks noChangeShapeType="1"/>
            </p:cNvSpPr>
            <p:nvPr/>
          </p:nvSpPr>
          <p:spPr bwMode="auto">
            <a:xfrm flipV="1">
              <a:off x="8420" y="2994"/>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32" name="Line 972"/>
            <p:cNvSpPr>
              <a:spLocks noChangeShapeType="1"/>
            </p:cNvSpPr>
            <p:nvPr/>
          </p:nvSpPr>
          <p:spPr bwMode="auto">
            <a:xfrm flipV="1">
              <a:off x="8399" y="3031"/>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33" name="Line 973"/>
            <p:cNvSpPr>
              <a:spLocks noChangeShapeType="1"/>
            </p:cNvSpPr>
            <p:nvPr/>
          </p:nvSpPr>
          <p:spPr bwMode="auto">
            <a:xfrm flipV="1">
              <a:off x="8402" y="3028"/>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34" name="Line 974"/>
            <p:cNvSpPr>
              <a:spLocks noChangeShapeType="1"/>
            </p:cNvSpPr>
            <p:nvPr/>
          </p:nvSpPr>
          <p:spPr bwMode="auto">
            <a:xfrm flipV="1">
              <a:off x="8404" y="3024"/>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35" name="Line 975"/>
            <p:cNvSpPr>
              <a:spLocks noChangeShapeType="1"/>
            </p:cNvSpPr>
            <p:nvPr/>
          </p:nvSpPr>
          <p:spPr bwMode="auto">
            <a:xfrm flipV="1">
              <a:off x="8407" y="3020"/>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36" name="Line 976"/>
            <p:cNvSpPr>
              <a:spLocks noChangeShapeType="1"/>
            </p:cNvSpPr>
            <p:nvPr/>
          </p:nvSpPr>
          <p:spPr bwMode="auto">
            <a:xfrm flipV="1">
              <a:off x="8410" y="3017"/>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37" name="Line 977"/>
            <p:cNvSpPr>
              <a:spLocks noChangeShapeType="1"/>
            </p:cNvSpPr>
            <p:nvPr/>
          </p:nvSpPr>
          <p:spPr bwMode="auto">
            <a:xfrm>
              <a:off x="8413" y="3015"/>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38" name="Line 978"/>
            <p:cNvSpPr>
              <a:spLocks noChangeShapeType="1"/>
            </p:cNvSpPr>
            <p:nvPr/>
          </p:nvSpPr>
          <p:spPr bwMode="auto">
            <a:xfrm flipV="1">
              <a:off x="8418" y="3006"/>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39" name="Line 979"/>
            <p:cNvSpPr>
              <a:spLocks noChangeShapeType="1"/>
            </p:cNvSpPr>
            <p:nvPr/>
          </p:nvSpPr>
          <p:spPr bwMode="auto">
            <a:xfrm flipV="1">
              <a:off x="8421" y="3003"/>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40" name="Line 980"/>
            <p:cNvSpPr>
              <a:spLocks noChangeShapeType="1"/>
            </p:cNvSpPr>
            <p:nvPr/>
          </p:nvSpPr>
          <p:spPr bwMode="auto">
            <a:xfrm flipV="1">
              <a:off x="8424" y="2999"/>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41" name="Line 981"/>
            <p:cNvSpPr>
              <a:spLocks noChangeShapeType="1"/>
            </p:cNvSpPr>
            <p:nvPr/>
          </p:nvSpPr>
          <p:spPr bwMode="auto">
            <a:xfrm flipV="1">
              <a:off x="8426" y="2996"/>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42" name="Line 982"/>
            <p:cNvSpPr>
              <a:spLocks noChangeShapeType="1"/>
            </p:cNvSpPr>
            <p:nvPr/>
          </p:nvSpPr>
          <p:spPr bwMode="auto">
            <a:xfrm flipV="1">
              <a:off x="8407" y="3033"/>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43" name="Line 983"/>
            <p:cNvSpPr>
              <a:spLocks noChangeShapeType="1"/>
            </p:cNvSpPr>
            <p:nvPr/>
          </p:nvSpPr>
          <p:spPr bwMode="auto">
            <a:xfrm flipV="1">
              <a:off x="8409" y="3029"/>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44" name="Line 984"/>
            <p:cNvSpPr>
              <a:spLocks noChangeShapeType="1"/>
            </p:cNvSpPr>
            <p:nvPr/>
          </p:nvSpPr>
          <p:spPr bwMode="auto">
            <a:xfrm flipV="1">
              <a:off x="8411" y="3026"/>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45" name="Line 985"/>
            <p:cNvSpPr>
              <a:spLocks noChangeShapeType="1"/>
            </p:cNvSpPr>
            <p:nvPr/>
          </p:nvSpPr>
          <p:spPr bwMode="auto">
            <a:xfrm flipV="1">
              <a:off x="8414" y="3022"/>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46" name="Line 986"/>
            <p:cNvSpPr>
              <a:spLocks noChangeShapeType="1"/>
            </p:cNvSpPr>
            <p:nvPr/>
          </p:nvSpPr>
          <p:spPr bwMode="auto">
            <a:xfrm flipV="1">
              <a:off x="8417" y="3019"/>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47" name="Line 987"/>
            <p:cNvSpPr>
              <a:spLocks noChangeShapeType="1"/>
            </p:cNvSpPr>
            <p:nvPr/>
          </p:nvSpPr>
          <p:spPr bwMode="auto">
            <a:xfrm flipV="1">
              <a:off x="8420" y="3015"/>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48" name="Line 988"/>
            <p:cNvSpPr>
              <a:spLocks noChangeShapeType="1"/>
            </p:cNvSpPr>
            <p:nvPr/>
          </p:nvSpPr>
          <p:spPr bwMode="auto">
            <a:xfrm flipV="1">
              <a:off x="8422" y="3012"/>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49" name="Line 989"/>
            <p:cNvSpPr>
              <a:spLocks noChangeShapeType="1"/>
            </p:cNvSpPr>
            <p:nvPr/>
          </p:nvSpPr>
          <p:spPr bwMode="auto">
            <a:xfrm flipV="1">
              <a:off x="8425" y="3008"/>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50" name="Line 990"/>
            <p:cNvSpPr>
              <a:spLocks noChangeShapeType="1"/>
            </p:cNvSpPr>
            <p:nvPr/>
          </p:nvSpPr>
          <p:spPr bwMode="auto">
            <a:xfrm flipV="1">
              <a:off x="8428" y="3004"/>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51" name="Line 991"/>
            <p:cNvSpPr>
              <a:spLocks noChangeShapeType="1"/>
            </p:cNvSpPr>
            <p:nvPr/>
          </p:nvSpPr>
          <p:spPr bwMode="auto">
            <a:xfrm flipV="1">
              <a:off x="8415" y="3031"/>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52" name="Line 992"/>
            <p:cNvSpPr>
              <a:spLocks noChangeShapeType="1"/>
            </p:cNvSpPr>
            <p:nvPr/>
          </p:nvSpPr>
          <p:spPr bwMode="auto">
            <a:xfrm flipV="1">
              <a:off x="8418" y="3028"/>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53" name="Line 993"/>
            <p:cNvSpPr>
              <a:spLocks noChangeShapeType="1"/>
            </p:cNvSpPr>
            <p:nvPr/>
          </p:nvSpPr>
          <p:spPr bwMode="auto">
            <a:xfrm flipV="1">
              <a:off x="8421" y="3024"/>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54" name="Line 994"/>
            <p:cNvSpPr>
              <a:spLocks noChangeShapeType="1"/>
            </p:cNvSpPr>
            <p:nvPr/>
          </p:nvSpPr>
          <p:spPr bwMode="auto">
            <a:xfrm flipV="1">
              <a:off x="8424" y="3020"/>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55" name="Line 995"/>
            <p:cNvSpPr>
              <a:spLocks noChangeShapeType="1"/>
            </p:cNvSpPr>
            <p:nvPr/>
          </p:nvSpPr>
          <p:spPr bwMode="auto">
            <a:xfrm flipV="1">
              <a:off x="8426" y="3017"/>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56" name="Line 996"/>
            <p:cNvSpPr>
              <a:spLocks noChangeShapeType="1"/>
            </p:cNvSpPr>
            <p:nvPr/>
          </p:nvSpPr>
          <p:spPr bwMode="auto">
            <a:xfrm flipV="1">
              <a:off x="8429" y="3015"/>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57" name="Line 997"/>
            <p:cNvSpPr>
              <a:spLocks noChangeShapeType="1"/>
            </p:cNvSpPr>
            <p:nvPr/>
          </p:nvSpPr>
          <p:spPr bwMode="auto">
            <a:xfrm flipV="1">
              <a:off x="8442" y="2996"/>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58" name="Line 998"/>
            <p:cNvSpPr>
              <a:spLocks noChangeShapeType="1"/>
            </p:cNvSpPr>
            <p:nvPr/>
          </p:nvSpPr>
          <p:spPr bwMode="auto">
            <a:xfrm flipV="1">
              <a:off x="8424" y="3033"/>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59" name="Line 999"/>
            <p:cNvSpPr>
              <a:spLocks noChangeShapeType="1"/>
            </p:cNvSpPr>
            <p:nvPr/>
          </p:nvSpPr>
          <p:spPr bwMode="auto">
            <a:xfrm flipV="1">
              <a:off x="8425" y="3029"/>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60" name="Line 1000"/>
            <p:cNvSpPr>
              <a:spLocks noChangeShapeType="1"/>
            </p:cNvSpPr>
            <p:nvPr/>
          </p:nvSpPr>
          <p:spPr bwMode="auto">
            <a:xfrm flipV="1">
              <a:off x="8428" y="3026"/>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61" name="Line 1001"/>
            <p:cNvSpPr>
              <a:spLocks noChangeShapeType="1"/>
            </p:cNvSpPr>
            <p:nvPr/>
          </p:nvSpPr>
          <p:spPr bwMode="auto">
            <a:xfrm flipV="1">
              <a:off x="8431" y="3022"/>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62" name="Line 1002"/>
            <p:cNvSpPr>
              <a:spLocks noChangeShapeType="1"/>
            </p:cNvSpPr>
            <p:nvPr/>
          </p:nvSpPr>
          <p:spPr bwMode="auto">
            <a:xfrm flipV="1">
              <a:off x="8433" y="3019"/>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63" name="Line 1003"/>
            <p:cNvSpPr>
              <a:spLocks noChangeShapeType="1"/>
            </p:cNvSpPr>
            <p:nvPr/>
          </p:nvSpPr>
          <p:spPr bwMode="auto">
            <a:xfrm flipV="1">
              <a:off x="8435" y="3015"/>
              <a:ext cx="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64" name="Line 1004"/>
            <p:cNvSpPr>
              <a:spLocks noChangeShapeType="1"/>
            </p:cNvSpPr>
            <p:nvPr/>
          </p:nvSpPr>
          <p:spPr bwMode="auto">
            <a:xfrm>
              <a:off x="8442" y="3008"/>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65" name="Line 1005"/>
            <p:cNvSpPr>
              <a:spLocks noChangeShapeType="1"/>
            </p:cNvSpPr>
            <p:nvPr/>
          </p:nvSpPr>
          <p:spPr bwMode="auto">
            <a:xfrm flipV="1">
              <a:off x="8443" y="3004"/>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66" name="Line 1006"/>
            <p:cNvSpPr>
              <a:spLocks noChangeShapeType="1"/>
            </p:cNvSpPr>
            <p:nvPr/>
          </p:nvSpPr>
          <p:spPr bwMode="auto">
            <a:xfrm flipV="1">
              <a:off x="8446" y="3001"/>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67" name="Line 1007"/>
            <p:cNvSpPr>
              <a:spLocks noChangeShapeType="1"/>
            </p:cNvSpPr>
            <p:nvPr/>
          </p:nvSpPr>
          <p:spPr bwMode="auto">
            <a:xfrm flipV="1">
              <a:off x="8449" y="2997"/>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68" name="Line 1008"/>
            <p:cNvSpPr>
              <a:spLocks noChangeShapeType="1"/>
            </p:cNvSpPr>
            <p:nvPr/>
          </p:nvSpPr>
          <p:spPr bwMode="auto">
            <a:xfrm flipV="1">
              <a:off x="8451" y="2994"/>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69" name="Line 1009"/>
            <p:cNvSpPr>
              <a:spLocks noChangeShapeType="1"/>
            </p:cNvSpPr>
            <p:nvPr/>
          </p:nvSpPr>
          <p:spPr bwMode="auto">
            <a:xfrm flipV="1">
              <a:off x="8432" y="3031"/>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70" name="Line 1010"/>
            <p:cNvSpPr>
              <a:spLocks noChangeShapeType="1"/>
            </p:cNvSpPr>
            <p:nvPr/>
          </p:nvSpPr>
          <p:spPr bwMode="auto">
            <a:xfrm flipV="1">
              <a:off x="8433" y="3028"/>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71" name="Line 1011"/>
            <p:cNvSpPr>
              <a:spLocks noChangeShapeType="1"/>
            </p:cNvSpPr>
            <p:nvPr/>
          </p:nvSpPr>
          <p:spPr bwMode="auto">
            <a:xfrm flipV="1">
              <a:off x="8438" y="3024"/>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72" name="Line 1012"/>
            <p:cNvSpPr>
              <a:spLocks noChangeShapeType="1"/>
            </p:cNvSpPr>
            <p:nvPr/>
          </p:nvSpPr>
          <p:spPr bwMode="auto">
            <a:xfrm flipV="1">
              <a:off x="8439" y="3020"/>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73" name="Line 1013"/>
            <p:cNvSpPr>
              <a:spLocks noChangeShapeType="1"/>
            </p:cNvSpPr>
            <p:nvPr/>
          </p:nvSpPr>
          <p:spPr bwMode="auto">
            <a:xfrm flipV="1">
              <a:off x="8442" y="3017"/>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74" name="Line 1014"/>
            <p:cNvSpPr>
              <a:spLocks noChangeShapeType="1"/>
            </p:cNvSpPr>
            <p:nvPr/>
          </p:nvSpPr>
          <p:spPr bwMode="auto">
            <a:xfrm flipV="1">
              <a:off x="8444" y="3013"/>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75" name="Line 1015"/>
            <p:cNvSpPr>
              <a:spLocks noChangeShapeType="1"/>
            </p:cNvSpPr>
            <p:nvPr/>
          </p:nvSpPr>
          <p:spPr bwMode="auto">
            <a:xfrm flipV="1">
              <a:off x="8447" y="3010"/>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76" name="Line 1016"/>
            <p:cNvSpPr>
              <a:spLocks noChangeShapeType="1"/>
            </p:cNvSpPr>
            <p:nvPr/>
          </p:nvSpPr>
          <p:spPr bwMode="auto">
            <a:xfrm flipV="1">
              <a:off x="8450" y="3006"/>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77" name="Line 1017"/>
            <p:cNvSpPr>
              <a:spLocks noChangeShapeType="1"/>
            </p:cNvSpPr>
            <p:nvPr/>
          </p:nvSpPr>
          <p:spPr bwMode="auto">
            <a:xfrm flipV="1">
              <a:off x="8453" y="3003"/>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78" name="Line 1018"/>
            <p:cNvSpPr>
              <a:spLocks noChangeShapeType="1"/>
            </p:cNvSpPr>
            <p:nvPr/>
          </p:nvSpPr>
          <p:spPr bwMode="auto">
            <a:xfrm flipV="1">
              <a:off x="8439" y="3033"/>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79" name="Line 1019"/>
            <p:cNvSpPr>
              <a:spLocks noChangeShapeType="1"/>
            </p:cNvSpPr>
            <p:nvPr/>
          </p:nvSpPr>
          <p:spPr bwMode="auto">
            <a:xfrm flipV="1">
              <a:off x="8440" y="3029"/>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80" name="Line 1020"/>
            <p:cNvSpPr>
              <a:spLocks noChangeShapeType="1"/>
            </p:cNvSpPr>
            <p:nvPr/>
          </p:nvSpPr>
          <p:spPr bwMode="auto">
            <a:xfrm flipV="1">
              <a:off x="8443" y="3026"/>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81" name="Line 1021"/>
            <p:cNvSpPr>
              <a:spLocks noChangeShapeType="1"/>
            </p:cNvSpPr>
            <p:nvPr/>
          </p:nvSpPr>
          <p:spPr bwMode="auto">
            <a:xfrm flipV="1">
              <a:off x="8446" y="3022"/>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82" name="Line 1022"/>
            <p:cNvSpPr>
              <a:spLocks noChangeShapeType="1"/>
            </p:cNvSpPr>
            <p:nvPr/>
          </p:nvSpPr>
          <p:spPr bwMode="auto">
            <a:xfrm flipV="1">
              <a:off x="8449" y="3019"/>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83" name="Line 1023"/>
            <p:cNvSpPr>
              <a:spLocks noChangeShapeType="1"/>
            </p:cNvSpPr>
            <p:nvPr/>
          </p:nvSpPr>
          <p:spPr bwMode="auto">
            <a:xfrm flipV="1">
              <a:off x="8451" y="3015"/>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84" name="Line 0"/>
            <p:cNvSpPr>
              <a:spLocks noChangeShapeType="1"/>
            </p:cNvSpPr>
            <p:nvPr/>
          </p:nvSpPr>
          <p:spPr bwMode="auto">
            <a:xfrm flipV="1">
              <a:off x="8454" y="3013"/>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85" name="Line 1"/>
            <p:cNvSpPr>
              <a:spLocks noChangeShapeType="1"/>
            </p:cNvSpPr>
            <p:nvPr/>
          </p:nvSpPr>
          <p:spPr bwMode="auto">
            <a:xfrm flipV="1">
              <a:off x="8468" y="2994"/>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86" name="Line 2"/>
            <p:cNvSpPr>
              <a:spLocks noChangeShapeType="1"/>
            </p:cNvSpPr>
            <p:nvPr/>
          </p:nvSpPr>
          <p:spPr bwMode="auto">
            <a:xfrm flipV="1">
              <a:off x="8447" y="3031"/>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87" name="Line 3"/>
            <p:cNvSpPr>
              <a:spLocks noChangeShapeType="1"/>
            </p:cNvSpPr>
            <p:nvPr/>
          </p:nvSpPr>
          <p:spPr bwMode="auto">
            <a:xfrm flipV="1">
              <a:off x="8450" y="3028"/>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88" name="Line 4"/>
            <p:cNvSpPr>
              <a:spLocks noChangeShapeType="1"/>
            </p:cNvSpPr>
            <p:nvPr/>
          </p:nvSpPr>
          <p:spPr bwMode="auto">
            <a:xfrm flipV="1">
              <a:off x="8453" y="3024"/>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89" name="Line 5"/>
            <p:cNvSpPr>
              <a:spLocks noChangeShapeType="1"/>
            </p:cNvSpPr>
            <p:nvPr/>
          </p:nvSpPr>
          <p:spPr bwMode="auto">
            <a:xfrm flipV="1">
              <a:off x="8456" y="3020"/>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90" name="Line 6"/>
            <p:cNvSpPr>
              <a:spLocks noChangeShapeType="1"/>
            </p:cNvSpPr>
            <p:nvPr/>
          </p:nvSpPr>
          <p:spPr bwMode="auto">
            <a:xfrm flipV="1">
              <a:off x="8458" y="3017"/>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91" name="Line 7"/>
            <p:cNvSpPr>
              <a:spLocks noChangeShapeType="1"/>
            </p:cNvSpPr>
            <p:nvPr/>
          </p:nvSpPr>
          <p:spPr bwMode="auto">
            <a:xfrm>
              <a:off x="8461" y="3015"/>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92" name="Line 8"/>
            <p:cNvSpPr>
              <a:spLocks noChangeShapeType="1"/>
            </p:cNvSpPr>
            <p:nvPr/>
          </p:nvSpPr>
          <p:spPr bwMode="auto">
            <a:xfrm>
              <a:off x="8467" y="3006"/>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93" name="Line 9"/>
            <p:cNvSpPr>
              <a:spLocks noChangeShapeType="1"/>
            </p:cNvSpPr>
            <p:nvPr/>
          </p:nvSpPr>
          <p:spPr bwMode="auto">
            <a:xfrm flipV="1">
              <a:off x="8469" y="3003"/>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94" name="Line 10"/>
            <p:cNvSpPr>
              <a:spLocks noChangeShapeType="1"/>
            </p:cNvSpPr>
            <p:nvPr/>
          </p:nvSpPr>
          <p:spPr bwMode="auto">
            <a:xfrm flipV="1">
              <a:off x="8472" y="2999"/>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95" name="Line 11"/>
            <p:cNvSpPr>
              <a:spLocks noChangeShapeType="1"/>
            </p:cNvSpPr>
            <p:nvPr/>
          </p:nvSpPr>
          <p:spPr bwMode="auto">
            <a:xfrm flipV="1">
              <a:off x="8474" y="2996"/>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96" name="Line 12"/>
            <p:cNvSpPr>
              <a:spLocks noChangeShapeType="1"/>
            </p:cNvSpPr>
            <p:nvPr/>
          </p:nvSpPr>
          <p:spPr bwMode="auto">
            <a:xfrm flipV="1">
              <a:off x="8454" y="3033"/>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97" name="Line 13"/>
            <p:cNvSpPr>
              <a:spLocks noChangeShapeType="1"/>
            </p:cNvSpPr>
            <p:nvPr/>
          </p:nvSpPr>
          <p:spPr bwMode="auto">
            <a:xfrm flipV="1">
              <a:off x="8457" y="3029"/>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98" name="Line 14"/>
            <p:cNvSpPr>
              <a:spLocks noChangeShapeType="1"/>
            </p:cNvSpPr>
            <p:nvPr/>
          </p:nvSpPr>
          <p:spPr bwMode="auto">
            <a:xfrm flipV="1">
              <a:off x="8460" y="3026"/>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399" name="Line 15"/>
            <p:cNvSpPr>
              <a:spLocks noChangeShapeType="1"/>
            </p:cNvSpPr>
            <p:nvPr/>
          </p:nvSpPr>
          <p:spPr bwMode="auto">
            <a:xfrm flipV="1">
              <a:off x="8462" y="3022"/>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00" name="Line 16"/>
            <p:cNvSpPr>
              <a:spLocks noChangeShapeType="1"/>
            </p:cNvSpPr>
            <p:nvPr/>
          </p:nvSpPr>
          <p:spPr bwMode="auto">
            <a:xfrm flipV="1">
              <a:off x="8465" y="3019"/>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01" name="Line 17"/>
            <p:cNvSpPr>
              <a:spLocks noChangeShapeType="1"/>
            </p:cNvSpPr>
            <p:nvPr/>
          </p:nvSpPr>
          <p:spPr bwMode="auto">
            <a:xfrm flipV="1">
              <a:off x="8468" y="3015"/>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02" name="Line 18"/>
            <p:cNvSpPr>
              <a:spLocks noChangeShapeType="1"/>
            </p:cNvSpPr>
            <p:nvPr/>
          </p:nvSpPr>
          <p:spPr bwMode="auto">
            <a:xfrm flipV="1">
              <a:off x="8469" y="3012"/>
              <a:ext cx="3"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03" name="Line 19"/>
            <p:cNvSpPr>
              <a:spLocks noChangeShapeType="1"/>
            </p:cNvSpPr>
            <p:nvPr/>
          </p:nvSpPr>
          <p:spPr bwMode="auto">
            <a:xfrm flipV="1">
              <a:off x="8472" y="3008"/>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04" name="Line 20"/>
            <p:cNvSpPr>
              <a:spLocks noChangeShapeType="1"/>
            </p:cNvSpPr>
            <p:nvPr/>
          </p:nvSpPr>
          <p:spPr bwMode="auto">
            <a:xfrm flipV="1">
              <a:off x="8476" y="3004"/>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05" name="Line 21"/>
            <p:cNvSpPr>
              <a:spLocks noChangeShapeType="1"/>
            </p:cNvSpPr>
            <p:nvPr/>
          </p:nvSpPr>
          <p:spPr bwMode="auto">
            <a:xfrm flipV="1">
              <a:off x="8478" y="3001"/>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06" name="Line 22"/>
            <p:cNvSpPr>
              <a:spLocks noChangeShapeType="1"/>
            </p:cNvSpPr>
            <p:nvPr/>
          </p:nvSpPr>
          <p:spPr bwMode="auto">
            <a:xfrm flipV="1">
              <a:off x="8464" y="3031"/>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07" name="Line 23"/>
            <p:cNvSpPr>
              <a:spLocks noChangeShapeType="1"/>
            </p:cNvSpPr>
            <p:nvPr/>
          </p:nvSpPr>
          <p:spPr bwMode="auto">
            <a:xfrm flipV="1">
              <a:off x="8467" y="3028"/>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08" name="Line 24"/>
            <p:cNvSpPr>
              <a:spLocks noChangeShapeType="1"/>
            </p:cNvSpPr>
            <p:nvPr/>
          </p:nvSpPr>
          <p:spPr bwMode="auto">
            <a:xfrm flipV="1">
              <a:off x="8469" y="3024"/>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09" name="Line 25"/>
            <p:cNvSpPr>
              <a:spLocks noChangeShapeType="1"/>
            </p:cNvSpPr>
            <p:nvPr/>
          </p:nvSpPr>
          <p:spPr bwMode="auto">
            <a:xfrm flipV="1">
              <a:off x="8472" y="3020"/>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10" name="Line 26"/>
            <p:cNvSpPr>
              <a:spLocks noChangeShapeType="1"/>
            </p:cNvSpPr>
            <p:nvPr/>
          </p:nvSpPr>
          <p:spPr bwMode="auto">
            <a:xfrm flipV="1">
              <a:off x="8474" y="3017"/>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11" name="Line 27"/>
            <p:cNvSpPr>
              <a:spLocks noChangeShapeType="1"/>
            </p:cNvSpPr>
            <p:nvPr/>
          </p:nvSpPr>
          <p:spPr bwMode="auto">
            <a:xfrm flipV="1">
              <a:off x="8476" y="3013"/>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12" name="Line 28"/>
            <p:cNvSpPr>
              <a:spLocks noChangeShapeType="1"/>
            </p:cNvSpPr>
            <p:nvPr/>
          </p:nvSpPr>
          <p:spPr bwMode="auto">
            <a:xfrm flipV="1">
              <a:off x="8479" y="3012"/>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13" name="Line 29"/>
            <p:cNvSpPr>
              <a:spLocks noChangeShapeType="1"/>
            </p:cNvSpPr>
            <p:nvPr/>
          </p:nvSpPr>
          <p:spPr bwMode="auto">
            <a:xfrm flipV="1">
              <a:off x="8471" y="3033"/>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14" name="Line 30"/>
            <p:cNvSpPr>
              <a:spLocks noChangeShapeType="1"/>
            </p:cNvSpPr>
            <p:nvPr/>
          </p:nvSpPr>
          <p:spPr bwMode="auto">
            <a:xfrm flipV="1">
              <a:off x="8472" y="3029"/>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15" name="Line 31"/>
            <p:cNvSpPr>
              <a:spLocks noChangeShapeType="1"/>
            </p:cNvSpPr>
            <p:nvPr/>
          </p:nvSpPr>
          <p:spPr bwMode="auto">
            <a:xfrm flipV="1">
              <a:off x="8476" y="3026"/>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16" name="Line 32"/>
            <p:cNvSpPr>
              <a:spLocks noChangeShapeType="1"/>
            </p:cNvSpPr>
            <p:nvPr/>
          </p:nvSpPr>
          <p:spPr bwMode="auto">
            <a:xfrm flipV="1">
              <a:off x="8478" y="3022"/>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17" name="Line 33"/>
            <p:cNvSpPr>
              <a:spLocks noChangeShapeType="1"/>
            </p:cNvSpPr>
            <p:nvPr/>
          </p:nvSpPr>
          <p:spPr bwMode="auto">
            <a:xfrm flipV="1">
              <a:off x="8479" y="3031"/>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18" name="Line 34"/>
            <p:cNvSpPr>
              <a:spLocks noChangeShapeType="1"/>
            </p:cNvSpPr>
            <p:nvPr/>
          </p:nvSpPr>
          <p:spPr bwMode="auto">
            <a:xfrm>
              <a:off x="8360" y="3476"/>
              <a:ext cx="1"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19" name="Line 35"/>
            <p:cNvSpPr>
              <a:spLocks noChangeShapeType="1"/>
            </p:cNvSpPr>
            <p:nvPr/>
          </p:nvSpPr>
          <p:spPr bwMode="auto">
            <a:xfrm>
              <a:off x="8360" y="3476"/>
              <a:ext cx="13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20" name="Line 36"/>
            <p:cNvSpPr>
              <a:spLocks noChangeShapeType="1"/>
            </p:cNvSpPr>
            <p:nvPr/>
          </p:nvSpPr>
          <p:spPr bwMode="auto">
            <a:xfrm>
              <a:off x="8360" y="3496"/>
              <a:ext cx="25"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21" name="Line 37"/>
            <p:cNvSpPr>
              <a:spLocks noChangeShapeType="1"/>
            </p:cNvSpPr>
            <p:nvPr/>
          </p:nvSpPr>
          <p:spPr bwMode="auto">
            <a:xfrm>
              <a:off x="8360" y="3536"/>
              <a:ext cx="25"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22" name="Line 38"/>
            <p:cNvSpPr>
              <a:spLocks noChangeShapeType="1"/>
            </p:cNvSpPr>
            <p:nvPr/>
          </p:nvSpPr>
          <p:spPr bwMode="auto">
            <a:xfrm>
              <a:off x="8379" y="3499"/>
              <a:ext cx="2" cy="3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23" name="Line 39"/>
            <p:cNvSpPr>
              <a:spLocks noChangeShapeType="1"/>
            </p:cNvSpPr>
            <p:nvPr/>
          </p:nvSpPr>
          <p:spPr bwMode="auto">
            <a:xfrm>
              <a:off x="8379" y="3433"/>
              <a:ext cx="2" cy="3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24" name="Line 40"/>
            <p:cNvSpPr>
              <a:spLocks noChangeShapeType="1"/>
            </p:cNvSpPr>
            <p:nvPr/>
          </p:nvSpPr>
          <p:spPr bwMode="auto">
            <a:xfrm>
              <a:off x="8385" y="3496"/>
              <a:ext cx="1" cy="4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25" name="Line 41"/>
            <p:cNvSpPr>
              <a:spLocks noChangeShapeType="1"/>
            </p:cNvSpPr>
            <p:nvPr/>
          </p:nvSpPr>
          <p:spPr bwMode="auto">
            <a:xfrm>
              <a:off x="8355" y="3471"/>
              <a:ext cx="1" cy="2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26" name="Line 42"/>
            <p:cNvSpPr>
              <a:spLocks noChangeShapeType="1"/>
            </p:cNvSpPr>
            <p:nvPr/>
          </p:nvSpPr>
          <p:spPr bwMode="auto">
            <a:xfrm>
              <a:off x="8493" y="3430"/>
              <a:ext cx="1" cy="4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27" name="Line 43"/>
            <p:cNvSpPr>
              <a:spLocks noChangeShapeType="1"/>
            </p:cNvSpPr>
            <p:nvPr/>
          </p:nvSpPr>
          <p:spPr bwMode="auto">
            <a:xfrm>
              <a:off x="8523" y="3394"/>
              <a:ext cx="2" cy="40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28" name="Line 44"/>
            <p:cNvSpPr>
              <a:spLocks noChangeShapeType="1"/>
            </p:cNvSpPr>
            <p:nvPr/>
          </p:nvSpPr>
          <p:spPr bwMode="auto">
            <a:xfrm>
              <a:off x="8486" y="3433"/>
              <a:ext cx="1"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29" name="Line 45"/>
            <p:cNvSpPr>
              <a:spLocks noChangeShapeType="1"/>
            </p:cNvSpPr>
            <p:nvPr/>
          </p:nvSpPr>
          <p:spPr bwMode="auto">
            <a:xfrm>
              <a:off x="8454" y="3476"/>
              <a:ext cx="2" cy="32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30" name="Line 46"/>
            <p:cNvSpPr>
              <a:spLocks noChangeShapeType="1"/>
            </p:cNvSpPr>
            <p:nvPr/>
          </p:nvSpPr>
          <p:spPr bwMode="auto">
            <a:xfrm>
              <a:off x="8454" y="3419"/>
              <a:ext cx="2"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31" name="Line 47"/>
            <p:cNvSpPr>
              <a:spLocks noChangeShapeType="1"/>
            </p:cNvSpPr>
            <p:nvPr/>
          </p:nvSpPr>
          <p:spPr bwMode="auto">
            <a:xfrm>
              <a:off x="8392" y="3451"/>
              <a:ext cx="1"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32" name="Line 48"/>
            <p:cNvSpPr>
              <a:spLocks noChangeShapeType="1"/>
            </p:cNvSpPr>
            <p:nvPr/>
          </p:nvSpPr>
          <p:spPr bwMode="auto">
            <a:xfrm>
              <a:off x="8404" y="3451"/>
              <a:ext cx="2"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33" name="Line 49"/>
            <p:cNvSpPr>
              <a:spLocks noChangeShapeType="1"/>
            </p:cNvSpPr>
            <p:nvPr/>
          </p:nvSpPr>
          <p:spPr bwMode="auto">
            <a:xfrm flipH="1">
              <a:off x="8379" y="3451"/>
              <a:ext cx="1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34" name="Line 50"/>
            <p:cNvSpPr>
              <a:spLocks noChangeShapeType="1"/>
            </p:cNvSpPr>
            <p:nvPr/>
          </p:nvSpPr>
          <p:spPr bwMode="auto">
            <a:xfrm flipH="1">
              <a:off x="8454" y="3430"/>
              <a:ext cx="39"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35" name="Line 51"/>
            <p:cNvSpPr>
              <a:spLocks noChangeShapeType="1"/>
            </p:cNvSpPr>
            <p:nvPr/>
          </p:nvSpPr>
          <p:spPr bwMode="auto">
            <a:xfrm flipH="1">
              <a:off x="8471" y="3399"/>
              <a:ext cx="5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36" name="Line 52"/>
            <p:cNvSpPr>
              <a:spLocks noChangeShapeType="1"/>
            </p:cNvSpPr>
            <p:nvPr/>
          </p:nvSpPr>
          <p:spPr bwMode="auto">
            <a:xfrm>
              <a:off x="8392" y="3471"/>
              <a:ext cx="1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37" name="Line 53"/>
            <p:cNvSpPr>
              <a:spLocks noChangeShapeType="1"/>
            </p:cNvSpPr>
            <p:nvPr/>
          </p:nvSpPr>
          <p:spPr bwMode="auto">
            <a:xfrm>
              <a:off x="8355" y="3471"/>
              <a:ext cx="24"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38" name="Line 54"/>
            <p:cNvSpPr>
              <a:spLocks noChangeShapeType="1"/>
            </p:cNvSpPr>
            <p:nvPr/>
          </p:nvSpPr>
          <p:spPr bwMode="auto">
            <a:xfrm>
              <a:off x="8355" y="3499"/>
              <a:ext cx="24"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39" name="Line 55"/>
            <p:cNvSpPr>
              <a:spLocks noChangeShapeType="1"/>
            </p:cNvSpPr>
            <p:nvPr/>
          </p:nvSpPr>
          <p:spPr bwMode="auto">
            <a:xfrm>
              <a:off x="8325" y="3533"/>
              <a:ext cx="54"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40" name="Line 56"/>
            <p:cNvSpPr>
              <a:spLocks noChangeShapeType="1"/>
            </p:cNvSpPr>
            <p:nvPr/>
          </p:nvSpPr>
          <p:spPr bwMode="auto">
            <a:xfrm flipH="1">
              <a:off x="8379" y="3433"/>
              <a:ext cx="107"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41" name="Line 57"/>
            <p:cNvSpPr>
              <a:spLocks noChangeShapeType="1"/>
            </p:cNvSpPr>
            <p:nvPr/>
          </p:nvSpPr>
          <p:spPr bwMode="auto">
            <a:xfrm>
              <a:off x="8404" y="3451"/>
              <a:ext cx="2"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42" name="Line 58"/>
            <p:cNvSpPr>
              <a:spLocks noChangeShapeType="1"/>
            </p:cNvSpPr>
            <p:nvPr/>
          </p:nvSpPr>
          <p:spPr bwMode="auto">
            <a:xfrm>
              <a:off x="8417" y="3451"/>
              <a:ext cx="1"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43" name="Line 59"/>
            <p:cNvSpPr>
              <a:spLocks noChangeShapeType="1"/>
            </p:cNvSpPr>
            <p:nvPr/>
          </p:nvSpPr>
          <p:spPr bwMode="auto">
            <a:xfrm>
              <a:off x="8429" y="3451"/>
              <a:ext cx="2"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44" name="Line 60"/>
            <p:cNvSpPr>
              <a:spLocks noChangeShapeType="1"/>
            </p:cNvSpPr>
            <p:nvPr/>
          </p:nvSpPr>
          <p:spPr bwMode="auto">
            <a:xfrm flipH="1">
              <a:off x="8404" y="3451"/>
              <a:ext cx="1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45" name="Line 61"/>
            <p:cNvSpPr>
              <a:spLocks noChangeShapeType="1"/>
            </p:cNvSpPr>
            <p:nvPr/>
          </p:nvSpPr>
          <p:spPr bwMode="auto">
            <a:xfrm>
              <a:off x="8417" y="3471"/>
              <a:ext cx="1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46" name="Line 62"/>
            <p:cNvSpPr>
              <a:spLocks noChangeShapeType="1"/>
            </p:cNvSpPr>
            <p:nvPr/>
          </p:nvSpPr>
          <p:spPr bwMode="auto">
            <a:xfrm flipH="1">
              <a:off x="8454" y="3798"/>
              <a:ext cx="69"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47" name="Line 63"/>
            <p:cNvSpPr>
              <a:spLocks noChangeShapeType="1"/>
            </p:cNvSpPr>
            <p:nvPr/>
          </p:nvSpPr>
          <p:spPr bwMode="auto">
            <a:xfrm>
              <a:off x="8442" y="3451"/>
              <a:ext cx="1"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48" name="Line 64"/>
            <p:cNvSpPr>
              <a:spLocks noChangeShapeType="1"/>
            </p:cNvSpPr>
            <p:nvPr/>
          </p:nvSpPr>
          <p:spPr bwMode="auto">
            <a:xfrm>
              <a:off x="8454" y="3451"/>
              <a:ext cx="2"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49" name="Line 65"/>
            <p:cNvSpPr>
              <a:spLocks noChangeShapeType="1"/>
            </p:cNvSpPr>
            <p:nvPr/>
          </p:nvSpPr>
          <p:spPr bwMode="auto">
            <a:xfrm flipH="1">
              <a:off x="8429" y="3451"/>
              <a:ext cx="1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50" name="Line 66"/>
            <p:cNvSpPr>
              <a:spLocks noChangeShapeType="1"/>
            </p:cNvSpPr>
            <p:nvPr/>
          </p:nvSpPr>
          <p:spPr bwMode="auto">
            <a:xfrm>
              <a:off x="8442" y="3471"/>
              <a:ext cx="1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51" name="Line 67"/>
            <p:cNvSpPr>
              <a:spLocks noChangeShapeType="1"/>
            </p:cNvSpPr>
            <p:nvPr/>
          </p:nvSpPr>
          <p:spPr bwMode="auto">
            <a:xfrm>
              <a:off x="8467" y="3451"/>
              <a:ext cx="1"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52" name="Line 68"/>
            <p:cNvSpPr>
              <a:spLocks noChangeShapeType="1"/>
            </p:cNvSpPr>
            <p:nvPr/>
          </p:nvSpPr>
          <p:spPr bwMode="auto">
            <a:xfrm>
              <a:off x="8479" y="3451"/>
              <a:ext cx="1"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53" name="Line 69"/>
            <p:cNvSpPr>
              <a:spLocks noChangeShapeType="1"/>
            </p:cNvSpPr>
            <p:nvPr/>
          </p:nvSpPr>
          <p:spPr bwMode="auto">
            <a:xfrm flipH="1">
              <a:off x="8454" y="3451"/>
              <a:ext cx="1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54" name="Line 70"/>
            <p:cNvSpPr>
              <a:spLocks noChangeShapeType="1"/>
            </p:cNvSpPr>
            <p:nvPr/>
          </p:nvSpPr>
          <p:spPr bwMode="auto">
            <a:xfrm flipH="1">
              <a:off x="8479" y="3451"/>
              <a:ext cx="7"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55" name="Line 71"/>
            <p:cNvSpPr>
              <a:spLocks noChangeShapeType="1"/>
            </p:cNvSpPr>
            <p:nvPr/>
          </p:nvSpPr>
          <p:spPr bwMode="auto">
            <a:xfrm>
              <a:off x="8467" y="3471"/>
              <a:ext cx="1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56" name="Line 72"/>
            <p:cNvSpPr>
              <a:spLocks noChangeShapeType="1"/>
            </p:cNvSpPr>
            <p:nvPr/>
          </p:nvSpPr>
          <p:spPr bwMode="auto">
            <a:xfrm>
              <a:off x="8310" y="3512"/>
              <a:ext cx="15"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57" name="Line 73"/>
            <p:cNvSpPr>
              <a:spLocks noChangeShapeType="1"/>
            </p:cNvSpPr>
            <p:nvPr/>
          </p:nvSpPr>
          <p:spPr bwMode="auto">
            <a:xfrm flipH="1">
              <a:off x="8355" y="3601"/>
              <a:ext cx="32"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58" name="Line 74"/>
            <p:cNvSpPr>
              <a:spLocks noChangeShapeType="1"/>
            </p:cNvSpPr>
            <p:nvPr/>
          </p:nvSpPr>
          <p:spPr bwMode="auto">
            <a:xfrm flipV="1">
              <a:off x="8278" y="3512"/>
              <a:ext cx="32" cy="4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59" name="Line 75"/>
            <p:cNvSpPr>
              <a:spLocks noChangeShapeType="1"/>
            </p:cNvSpPr>
            <p:nvPr/>
          </p:nvSpPr>
          <p:spPr bwMode="auto">
            <a:xfrm flipH="1" flipV="1">
              <a:off x="8278" y="3471"/>
              <a:ext cx="32" cy="4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60" name="Line 76"/>
            <p:cNvSpPr>
              <a:spLocks noChangeShapeType="1"/>
            </p:cNvSpPr>
            <p:nvPr/>
          </p:nvSpPr>
          <p:spPr bwMode="auto">
            <a:xfrm flipV="1">
              <a:off x="8278" y="3394"/>
              <a:ext cx="32" cy="4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61" name="Line 77"/>
            <p:cNvSpPr>
              <a:spLocks noChangeShapeType="1"/>
            </p:cNvSpPr>
            <p:nvPr/>
          </p:nvSpPr>
          <p:spPr bwMode="auto">
            <a:xfrm flipH="1" flipV="1">
              <a:off x="8278" y="3355"/>
              <a:ext cx="32"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62" name="Line 78"/>
            <p:cNvSpPr>
              <a:spLocks noChangeShapeType="1"/>
            </p:cNvSpPr>
            <p:nvPr/>
          </p:nvSpPr>
          <p:spPr bwMode="auto">
            <a:xfrm>
              <a:off x="8433" y="3394"/>
              <a:ext cx="2"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63" name="Line 79"/>
            <p:cNvSpPr>
              <a:spLocks noChangeShapeType="1"/>
            </p:cNvSpPr>
            <p:nvPr/>
          </p:nvSpPr>
          <p:spPr bwMode="auto">
            <a:xfrm flipV="1">
              <a:off x="8433" y="3394"/>
              <a:ext cx="31"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64" name="Line 80"/>
            <p:cNvSpPr>
              <a:spLocks noChangeShapeType="1"/>
            </p:cNvSpPr>
            <p:nvPr/>
          </p:nvSpPr>
          <p:spPr bwMode="auto">
            <a:xfrm flipV="1">
              <a:off x="8454" y="3399"/>
              <a:ext cx="17"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65" name="Line 81"/>
            <p:cNvSpPr>
              <a:spLocks noChangeShapeType="1"/>
            </p:cNvSpPr>
            <p:nvPr/>
          </p:nvSpPr>
          <p:spPr bwMode="auto">
            <a:xfrm flipH="1">
              <a:off x="8278" y="3357"/>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66" name="Line 82"/>
            <p:cNvSpPr>
              <a:spLocks noChangeShapeType="1"/>
            </p:cNvSpPr>
            <p:nvPr/>
          </p:nvSpPr>
          <p:spPr bwMode="auto">
            <a:xfrm flipH="1">
              <a:off x="8278" y="3360"/>
              <a:ext cx="6"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67" name="Line 83"/>
            <p:cNvSpPr>
              <a:spLocks noChangeShapeType="1"/>
            </p:cNvSpPr>
            <p:nvPr/>
          </p:nvSpPr>
          <p:spPr bwMode="auto">
            <a:xfrm flipH="1">
              <a:off x="8278" y="3366"/>
              <a:ext cx="9"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68" name="Line 84"/>
            <p:cNvSpPr>
              <a:spLocks noChangeShapeType="1"/>
            </p:cNvSpPr>
            <p:nvPr/>
          </p:nvSpPr>
          <p:spPr bwMode="auto">
            <a:xfrm flipH="1">
              <a:off x="8278" y="3369"/>
              <a:ext cx="13"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69" name="Line 85"/>
            <p:cNvSpPr>
              <a:spLocks noChangeShapeType="1"/>
            </p:cNvSpPr>
            <p:nvPr/>
          </p:nvSpPr>
          <p:spPr bwMode="auto">
            <a:xfrm flipH="1">
              <a:off x="8278" y="3373"/>
              <a:ext cx="16" cy="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70" name="Line 86"/>
            <p:cNvSpPr>
              <a:spLocks noChangeShapeType="1"/>
            </p:cNvSpPr>
            <p:nvPr/>
          </p:nvSpPr>
          <p:spPr bwMode="auto">
            <a:xfrm flipH="1">
              <a:off x="8278" y="3378"/>
              <a:ext cx="18" cy="2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71" name="Line 87"/>
            <p:cNvSpPr>
              <a:spLocks noChangeShapeType="1"/>
            </p:cNvSpPr>
            <p:nvPr/>
          </p:nvSpPr>
          <p:spPr bwMode="auto">
            <a:xfrm flipH="1">
              <a:off x="8278" y="3382"/>
              <a:ext cx="23" cy="2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72" name="Line 88"/>
            <p:cNvSpPr>
              <a:spLocks noChangeShapeType="1"/>
            </p:cNvSpPr>
            <p:nvPr/>
          </p:nvSpPr>
          <p:spPr bwMode="auto">
            <a:xfrm flipH="1">
              <a:off x="8278" y="3387"/>
              <a:ext cx="25" cy="3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73" name="Line 89"/>
            <p:cNvSpPr>
              <a:spLocks noChangeShapeType="1"/>
            </p:cNvSpPr>
            <p:nvPr/>
          </p:nvSpPr>
          <p:spPr bwMode="auto">
            <a:xfrm flipH="1">
              <a:off x="8278" y="3391"/>
              <a:ext cx="29" cy="3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74" name="Line 90"/>
            <p:cNvSpPr>
              <a:spLocks noChangeShapeType="1"/>
            </p:cNvSpPr>
            <p:nvPr/>
          </p:nvSpPr>
          <p:spPr bwMode="auto">
            <a:xfrm flipH="1">
              <a:off x="8278" y="3476"/>
              <a:ext cx="3"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75" name="Line 91"/>
            <p:cNvSpPr>
              <a:spLocks noChangeShapeType="1"/>
            </p:cNvSpPr>
            <p:nvPr/>
          </p:nvSpPr>
          <p:spPr bwMode="auto">
            <a:xfrm flipH="1">
              <a:off x="8278" y="3480"/>
              <a:ext cx="7"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76" name="Line 92"/>
            <p:cNvSpPr>
              <a:spLocks noChangeShapeType="1"/>
            </p:cNvSpPr>
            <p:nvPr/>
          </p:nvSpPr>
          <p:spPr bwMode="auto">
            <a:xfrm flipH="1">
              <a:off x="8278" y="3485"/>
              <a:ext cx="10"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77" name="Line 93"/>
            <p:cNvSpPr>
              <a:spLocks noChangeShapeType="1"/>
            </p:cNvSpPr>
            <p:nvPr/>
          </p:nvSpPr>
          <p:spPr bwMode="auto">
            <a:xfrm flipH="1">
              <a:off x="8278" y="3488"/>
              <a:ext cx="14"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78" name="Line 94"/>
            <p:cNvSpPr>
              <a:spLocks noChangeShapeType="1"/>
            </p:cNvSpPr>
            <p:nvPr/>
          </p:nvSpPr>
          <p:spPr bwMode="auto">
            <a:xfrm flipH="1">
              <a:off x="8278" y="3492"/>
              <a:ext cx="17" cy="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79" name="Line 95"/>
            <p:cNvSpPr>
              <a:spLocks noChangeShapeType="1"/>
            </p:cNvSpPr>
            <p:nvPr/>
          </p:nvSpPr>
          <p:spPr bwMode="auto">
            <a:xfrm flipH="1">
              <a:off x="8278" y="3497"/>
              <a:ext cx="20" cy="2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80" name="Line 96"/>
            <p:cNvSpPr>
              <a:spLocks noChangeShapeType="1"/>
            </p:cNvSpPr>
            <p:nvPr/>
          </p:nvSpPr>
          <p:spPr bwMode="auto">
            <a:xfrm flipH="1">
              <a:off x="8278" y="3501"/>
              <a:ext cx="24" cy="3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81" name="Line 97"/>
            <p:cNvSpPr>
              <a:spLocks noChangeShapeType="1"/>
            </p:cNvSpPr>
            <p:nvPr/>
          </p:nvSpPr>
          <p:spPr bwMode="auto">
            <a:xfrm flipH="1">
              <a:off x="8278" y="3504"/>
              <a:ext cx="27" cy="3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82" name="Line 98"/>
            <p:cNvSpPr>
              <a:spLocks noChangeShapeType="1"/>
            </p:cNvSpPr>
            <p:nvPr/>
          </p:nvSpPr>
          <p:spPr bwMode="auto">
            <a:xfrm flipH="1">
              <a:off x="8278" y="3510"/>
              <a:ext cx="31" cy="3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83" name="Line 99"/>
            <p:cNvSpPr>
              <a:spLocks noChangeShapeType="1"/>
            </p:cNvSpPr>
            <p:nvPr/>
          </p:nvSpPr>
          <p:spPr bwMode="auto">
            <a:xfrm flipH="1">
              <a:off x="8433" y="3394"/>
              <a:ext cx="5"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84" name="Line 100"/>
            <p:cNvSpPr>
              <a:spLocks noChangeShapeType="1"/>
            </p:cNvSpPr>
            <p:nvPr/>
          </p:nvSpPr>
          <p:spPr bwMode="auto">
            <a:xfrm flipH="1">
              <a:off x="8325" y="3533"/>
              <a:ext cx="6"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85" name="Line 101"/>
            <p:cNvSpPr>
              <a:spLocks noChangeShapeType="1"/>
            </p:cNvSpPr>
            <p:nvPr/>
          </p:nvSpPr>
          <p:spPr bwMode="auto">
            <a:xfrm flipH="1">
              <a:off x="8433" y="3394"/>
              <a:ext cx="11"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86" name="Line 102"/>
            <p:cNvSpPr>
              <a:spLocks noChangeShapeType="1"/>
            </p:cNvSpPr>
            <p:nvPr/>
          </p:nvSpPr>
          <p:spPr bwMode="auto">
            <a:xfrm flipH="1">
              <a:off x="8325" y="3533"/>
              <a:ext cx="13"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87" name="Line 103"/>
            <p:cNvSpPr>
              <a:spLocks noChangeShapeType="1"/>
            </p:cNvSpPr>
            <p:nvPr/>
          </p:nvSpPr>
          <p:spPr bwMode="auto">
            <a:xfrm flipH="1">
              <a:off x="8433" y="3394"/>
              <a:ext cx="18" cy="2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88" name="Line 104"/>
            <p:cNvSpPr>
              <a:spLocks noChangeShapeType="1"/>
            </p:cNvSpPr>
            <p:nvPr/>
          </p:nvSpPr>
          <p:spPr bwMode="auto">
            <a:xfrm flipH="1">
              <a:off x="8325" y="3533"/>
              <a:ext cx="20" cy="2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89" name="Line 105"/>
            <p:cNvSpPr>
              <a:spLocks noChangeShapeType="1"/>
            </p:cNvSpPr>
            <p:nvPr/>
          </p:nvSpPr>
          <p:spPr bwMode="auto">
            <a:xfrm flipH="1">
              <a:off x="8433" y="3394"/>
              <a:ext cx="25" cy="3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90" name="Line 106"/>
            <p:cNvSpPr>
              <a:spLocks noChangeShapeType="1"/>
            </p:cNvSpPr>
            <p:nvPr/>
          </p:nvSpPr>
          <p:spPr bwMode="auto">
            <a:xfrm flipH="1">
              <a:off x="8325" y="3533"/>
              <a:ext cx="25" cy="3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91" name="Line 107"/>
            <p:cNvSpPr>
              <a:spLocks noChangeShapeType="1"/>
            </p:cNvSpPr>
            <p:nvPr/>
          </p:nvSpPr>
          <p:spPr bwMode="auto">
            <a:xfrm>
              <a:off x="8392" y="3471"/>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92" name="Line 108"/>
            <p:cNvSpPr>
              <a:spLocks noChangeShapeType="1"/>
            </p:cNvSpPr>
            <p:nvPr/>
          </p:nvSpPr>
          <p:spPr bwMode="auto">
            <a:xfrm>
              <a:off x="8379" y="3444"/>
              <a:ext cx="6"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93" name="Line 109"/>
            <p:cNvSpPr>
              <a:spLocks noChangeShapeType="1"/>
            </p:cNvSpPr>
            <p:nvPr/>
          </p:nvSpPr>
          <p:spPr bwMode="auto">
            <a:xfrm>
              <a:off x="8392" y="3460"/>
              <a:ext cx="8"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94" name="Line 110"/>
            <p:cNvSpPr>
              <a:spLocks noChangeShapeType="1"/>
            </p:cNvSpPr>
            <p:nvPr/>
          </p:nvSpPr>
          <p:spPr bwMode="auto">
            <a:xfrm>
              <a:off x="8379" y="3433"/>
              <a:ext cx="25" cy="3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95" name="Line 111"/>
            <p:cNvSpPr>
              <a:spLocks noChangeShapeType="1"/>
            </p:cNvSpPr>
            <p:nvPr/>
          </p:nvSpPr>
          <p:spPr bwMode="auto">
            <a:xfrm>
              <a:off x="8386" y="3433"/>
              <a:ext cx="18" cy="2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96" name="Line 112"/>
            <p:cNvSpPr>
              <a:spLocks noChangeShapeType="1"/>
            </p:cNvSpPr>
            <p:nvPr/>
          </p:nvSpPr>
          <p:spPr bwMode="auto">
            <a:xfrm>
              <a:off x="8395" y="3433"/>
              <a:ext cx="14"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97" name="Line 113"/>
            <p:cNvSpPr>
              <a:spLocks noChangeShapeType="1"/>
            </p:cNvSpPr>
            <p:nvPr/>
          </p:nvSpPr>
          <p:spPr bwMode="auto">
            <a:xfrm>
              <a:off x="8417" y="3462"/>
              <a:ext cx="8"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98" name="Line 114"/>
            <p:cNvSpPr>
              <a:spLocks noChangeShapeType="1"/>
            </p:cNvSpPr>
            <p:nvPr/>
          </p:nvSpPr>
          <p:spPr bwMode="auto">
            <a:xfrm>
              <a:off x="8403" y="3433"/>
              <a:ext cx="26" cy="3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499" name="Line 115"/>
            <p:cNvSpPr>
              <a:spLocks noChangeShapeType="1"/>
            </p:cNvSpPr>
            <p:nvPr/>
          </p:nvSpPr>
          <p:spPr bwMode="auto">
            <a:xfrm>
              <a:off x="8411" y="3433"/>
              <a:ext cx="18" cy="2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00" name="Line 116"/>
            <p:cNvSpPr>
              <a:spLocks noChangeShapeType="1"/>
            </p:cNvSpPr>
            <p:nvPr/>
          </p:nvSpPr>
          <p:spPr bwMode="auto">
            <a:xfrm>
              <a:off x="8420" y="3433"/>
              <a:ext cx="13"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01" name="Line 117"/>
            <p:cNvSpPr>
              <a:spLocks noChangeShapeType="1"/>
            </p:cNvSpPr>
            <p:nvPr/>
          </p:nvSpPr>
          <p:spPr bwMode="auto">
            <a:xfrm>
              <a:off x="8442" y="3462"/>
              <a:ext cx="7"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02" name="Line 118"/>
            <p:cNvSpPr>
              <a:spLocks noChangeShapeType="1"/>
            </p:cNvSpPr>
            <p:nvPr/>
          </p:nvSpPr>
          <p:spPr bwMode="auto">
            <a:xfrm>
              <a:off x="8426" y="3433"/>
              <a:ext cx="14"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03" name="Line 119"/>
            <p:cNvSpPr>
              <a:spLocks noChangeShapeType="1"/>
            </p:cNvSpPr>
            <p:nvPr/>
          </p:nvSpPr>
          <p:spPr bwMode="auto">
            <a:xfrm>
              <a:off x="8442" y="3453"/>
              <a:ext cx="12"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04" name="Line 120"/>
            <p:cNvSpPr>
              <a:spLocks noChangeShapeType="1"/>
            </p:cNvSpPr>
            <p:nvPr/>
          </p:nvSpPr>
          <p:spPr bwMode="auto">
            <a:xfrm>
              <a:off x="8435" y="3433"/>
              <a:ext cx="19" cy="2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05" name="Line 121"/>
            <p:cNvSpPr>
              <a:spLocks noChangeShapeType="1"/>
            </p:cNvSpPr>
            <p:nvPr/>
          </p:nvSpPr>
          <p:spPr bwMode="auto">
            <a:xfrm>
              <a:off x="8443" y="3433"/>
              <a:ext cx="14"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06" name="Line 122"/>
            <p:cNvSpPr>
              <a:spLocks noChangeShapeType="1"/>
            </p:cNvSpPr>
            <p:nvPr/>
          </p:nvSpPr>
          <p:spPr bwMode="auto">
            <a:xfrm>
              <a:off x="8467" y="3464"/>
              <a:ext cx="5"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07" name="Line 123"/>
            <p:cNvSpPr>
              <a:spLocks noChangeShapeType="1"/>
            </p:cNvSpPr>
            <p:nvPr/>
          </p:nvSpPr>
          <p:spPr bwMode="auto">
            <a:xfrm>
              <a:off x="8451" y="3433"/>
              <a:ext cx="14"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08" name="Line 124"/>
            <p:cNvSpPr>
              <a:spLocks noChangeShapeType="1"/>
            </p:cNvSpPr>
            <p:nvPr/>
          </p:nvSpPr>
          <p:spPr bwMode="auto">
            <a:xfrm>
              <a:off x="8467" y="3453"/>
              <a:ext cx="12"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09" name="Line 125"/>
            <p:cNvSpPr>
              <a:spLocks noChangeShapeType="1"/>
            </p:cNvSpPr>
            <p:nvPr/>
          </p:nvSpPr>
          <p:spPr bwMode="auto">
            <a:xfrm>
              <a:off x="8458" y="3433"/>
              <a:ext cx="21" cy="2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10" name="Line 126"/>
            <p:cNvSpPr>
              <a:spLocks noChangeShapeType="1"/>
            </p:cNvSpPr>
            <p:nvPr/>
          </p:nvSpPr>
          <p:spPr bwMode="auto">
            <a:xfrm>
              <a:off x="8467" y="3433"/>
              <a:ext cx="13"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11" name="Line 127"/>
            <p:cNvSpPr>
              <a:spLocks noChangeShapeType="1"/>
            </p:cNvSpPr>
            <p:nvPr/>
          </p:nvSpPr>
          <p:spPr bwMode="auto">
            <a:xfrm>
              <a:off x="8475" y="3433"/>
              <a:ext cx="11"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12" name="Line 128"/>
            <p:cNvSpPr>
              <a:spLocks noChangeShapeType="1"/>
            </p:cNvSpPr>
            <p:nvPr/>
          </p:nvSpPr>
          <p:spPr bwMode="auto">
            <a:xfrm>
              <a:off x="8483" y="3433"/>
              <a:ext cx="3"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13" name="Line 129"/>
            <p:cNvSpPr>
              <a:spLocks noChangeShapeType="1"/>
            </p:cNvSpPr>
            <p:nvPr/>
          </p:nvSpPr>
          <p:spPr bwMode="auto">
            <a:xfrm>
              <a:off x="8379" y="3449"/>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14" name="Line 130"/>
            <p:cNvSpPr>
              <a:spLocks noChangeShapeType="1"/>
            </p:cNvSpPr>
            <p:nvPr/>
          </p:nvSpPr>
          <p:spPr bwMode="auto">
            <a:xfrm>
              <a:off x="8381" y="3451"/>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15" name="Line 131"/>
            <p:cNvSpPr>
              <a:spLocks noChangeShapeType="1"/>
            </p:cNvSpPr>
            <p:nvPr/>
          </p:nvSpPr>
          <p:spPr bwMode="auto">
            <a:xfrm>
              <a:off x="8392" y="3465"/>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16" name="Line 132"/>
            <p:cNvSpPr>
              <a:spLocks noChangeShapeType="1"/>
            </p:cNvSpPr>
            <p:nvPr/>
          </p:nvSpPr>
          <p:spPr bwMode="auto">
            <a:xfrm>
              <a:off x="8395" y="3467"/>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17" name="Line 133"/>
            <p:cNvSpPr>
              <a:spLocks noChangeShapeType="1"/>
            </p:cNvSpPr>
            <p:nvPr/>
          </p:nvSpPr>
          <p:spPr bwMode="auto">
            <a:xfrm>
              <a:off x="8379" y="3439"/>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18" name="Line 134"/>
            <p:cNvSpPr>
              <a:spLocks noChangeShapeType="1"/>
            </p:cNvSpPr>
            <p:nvPr/>
          </p:nvSpPr>
          <p:spPr bwMode="auto">
            <a:xfrm>
              <a:off x="8382" y="3442"/>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19" name="Line 135"/>
            <p:cNvSpPr>
              <a:spLocks noChangeShapeType="1"/>
            </p:cNvSpPr>
            <p:nvPr/>
          </p:nvSpPr>
          <p:spPr bwMode="auto">
            <a:xfrm>
              <a:off x="8385" y="3446"/>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20" name="Line 136"/>
            <p:cNvSpPr>
              <a:spLocks noChangeShapeType="1"/>
            </p:cNvSpPr>
            <p:nvPr/>
          </p:nvSpPr>
          <p:spPr bwMode="auto">
            <a:xfrm>
              <a:off x="8388" y="3449"/>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21" name="Line 137"/>
            <p:cNvSpPr>
              <a:spLocks noChangeShapeType="1"/>
            </p:cNvSpPr>
            <p:nvPr/>
          </p:nvSpPr>
          <p:spPr bwMode="auto">
            <a:xfrm>
              <a:off x="8393" y="3456"/>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22" name="Line 138"/>
            <p:cNvSpPr>
              <a:spLocks noChangeShapeType="1"/>
            </p:cNvSpPr>
            <p:nvPr/>
          </p:nvSpPr>
          <p:spPr bwMode="auto">
            <a:xfrm>
              <a:off x="8395" y="3460"/>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23" name="Line 139"/>
            <p:cNvSpPr>
              <a:spLocks noChangeShapeType="1"/>
            </p:cNvSpPr>
            <p:nvPr/>
          </p:nvSpPr>
          <p:spPr bwMode="auto">
            <a:xfrm>
              <a:off x="8399" y="3462"/>
              <a:ext cx="1"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24" name="Line 140"/>
            <p:cNvSpPr>
              <a:spLocks noChangeShapeType="1"/>
            </p:cNvSpPr>
            <p:nvPr/>
          </p:nvSpPr>
          <p:spPr bwMode="auto">
            <a:xfrm>
              <a:off x="8400" y="3467"/>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25" name="Line 141"/>
            <p:cNvSpPr>
              <a:spLocks noChangeShapeType="1"/>
            </p:cNvSpPr>
            <p:nvPr/>
          </p:nvSpPr>
          <p:spPr bwMode="auto">
            <a:xfrm>
              <a:off x="8403" y="3469"/>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26" name="Line 142"/>
            <p:cNvSpPr>
              <a:spLocks noChangeShapeType="1"/>
            </p:cNvSpPr>
            <p:nvPr/>
          </p:nvSpPr>
          <p:spPr bwMode="auto">
            <a:xfrm>
              <a:off x="8384" y="3433"/>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27" name="Line 143"/>
            <p:cNvSpPr>
              <a:spLocks noChangeShapeType="1"/>
            </p:cNvSpPr>
            <p:nvPr/>
          </p:nvSpPr>
          <p:spPr bwMode="auto">
            <a:xfrm>
              <a:off x="8386" y="3437"/>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28" name="Line 144"/>
            <p:cNvSpPr>
              <a:spLocks noChangeShapeType="1"/>
            </p:cNvSpPr>
            <p:nvPr/>
          </p:nvSpPr>
          <p:spPr bwMode="auto">
            <a:xfrm>
              <a:off x="8389" y="3440"/>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29" name="Line 145"/>
            <p:cNvSpPr>
              <a:spLocks noChangeShapeType="1"/>
            </p:cNvSpPr>
            <p:nvPr/>
          </p:nvSpPr>
          <p:spPr bwMode="auto">
            <a:xfrm>
              <a:off x="8392" y="3444"/>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30" name="Line 146"/>
            <p:cNvSpPr>
              <a:spLocks noChangeShapeType="1"/>
            </p:cNvSpPr>
            <p:nvPr/>
          </p:nvSpPr>
          <p:spPr bwMode="auto">
            <a:xfrm>
              <a:off x="8395" y="3448"/>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31" name="Line 147"/>
            <p:cNvSpPr>
              <a:spLocks noChangeShapeType="1"/>
            </p:cNvSpPr>
            <p:nvPr/>
          </p:nvSpPr>
          <p:spPr bwMode="auto">
            <a:xfrm>
              <a:off x="8396" y="3451"/>
              <a:ext cx="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32" name="Line 148"/>
            <p:cNvSpPr>
              <a:spLocks noChangeShapeType="1"/>
            </p:cNvSpPr>
            <p:nvPr/>
          </p:nvSpPr>
          <p:spPr bwMode="auto">
            <a:xfrm>
              <a:off x="8399" y="3455"/>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33" name="Line 149"/>
            <p:cNvSpPr>
              <a:spLocks noChangeShapeType="1"/>
            </p:cNvSpPr>
            <p:nvPr/>
          </p:nvSpPr>
          <p:spPr bwMode="auto">
            <a:xfrm>
              <a:off x="8402" y="3458"/>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34" name="Line 150"/>
            <p:cNvSpPr>
              <a:spLocks noChangeShapeType="1"/>
            </p:cNvSpPr>
            <p:nvPr/>
          </p:nvSpPr>
          <p:spPr bwMode="auto">
            <a:xfrm>
              <a:off x="8391" y="3433"/>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35" name="Line 151"/>
            <p:cNvSpPr>
              <a:spLocks noChangeShapeType="1"/>
            </p:cNvSpPr>
            <p:nvPr/>
          </p:nvSpPr>
          <p:spPr bwMode="auto">
            <a:xfrm>
              <a:off x="8393" y="3435"/>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36" name="Line 152"/>
            <p:cNvSpPr>
              <a:spLocks noChangeShapeType="1"/>
            </p:cNvSpPr>
            <p:nvPr/>
          </p:nvSpPr>
          <p:spPr bwMode="auto">
            <a:xfrm>
              <a:off x="8395" y="3439"/>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37" name="Line 153"/>
            <p:cNvSpPr>
              <a:spLocks noChangeShapeType="1"/>
            </p:cNvSpPr>
            <p:nvPr/>
          </p:nvSpPr>
          <p:spPr bwMode="auto">
            <a:xfrm>
              <a:off x="8399" y="3442"/>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38" name="Line 154"/>
            <p:cNvSpPr>
              <a:spLocks noChangeShapeType="1"/>
            </p:cNvSpPr>
            <p:nvPr/>
          </p:nvSpPr>
          <p:spPr bwMode="auto">
            <a:xfrm>
              <a:off x="8400" y="3446"/>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39" name="Line 155"/>
            <p:cNvSpPr>
              <a:spLocks noChangeShapeType="1"/>
            </p:cNvSpPr>
            <p:nvPr/>
          </p:nvSpPr>
          <p:spPr bwMode="auto">
            <a:xfrm>
              <a:off x="8403" y="3449"/>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40" name="Line 156"/>
            <p:cNvSpPr>
              <a:spLocks noChangeShapeType="1"/>
            </p:cNvSpPr>
            <p:nvPr/>
          </p:nvSpPr>
          <p:spPr bwMode="auto">
            <a:xfrm>
              <a:off x="8417" y="3467"/>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41" name="Line 157"/>
            <p:cNvSpPr>
              <a:spLocks noChangeShapeType="1"/>
            </p:cNvSpPr>
            <p:nvPr/>
          </p:nvSpPr>
          <p:spPr bwMode="auto">
            <a:xfrm>
              <a:off x="8420" y="3469"/>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42" name="Line 158"/>
            <p:cNvSpPr>
              <a:spLocks noChangeShapeType="1"/>
            </p:cNvSpPr>
            <p:nvPr/>
          </p:nvSpPr>
          <p:spPr bwMode="auto">
            <a:xfrm>
              <a:off x="8399" y="3433"/>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43" name="Line 159"/>
            <p:cNvSpPr>
              <a:spLocks noChangeShapeType="1"/>
            </p:cNvSpPr>
            <p:nvPr/>
          </p:nvSpPr>
          <p:spPr bwMode="auto">
            <a:xfrm>
              <a:off x="8402" y="3437"/>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44" name="Line 160"/>
            <p:cNvSpPr>
              <a:spLocks noChangeShapeType="1"/>
            </p:cNvSpPr>
            <p:nvPr/>
          </p:nvSpPr>
          <p:spPr bwMode="auto">
            <a:xfrm>
              <a:off x="8404" y="3440"/>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45" name="Line 161"/>
            <p:cNvSpPr>
              <a:spLocks noChangeShapeType="1"/>
            </p:cNvSpPr>
            <p:nvPr/>
          </p:nvSpPr>
          <p:spPr bwMode="auto">
            <a:xfrm>
              <a:off x="8407" y="3444"/>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46" name="Line 162"/>
            <p:cNvSpPr>
              <a:spLocks noChangeShapeType="1"/>
            </p:cNvSpPr>
            <p:nvPr/>
          </p:nvSpPr>
          <p:spPr bwMode="auto">
            <a:xfrm>
              <a:off x="8410" y="3448"/>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47" name="Line 163"/>
            <p:cNvSpPr>
              <a:spLocks noChangeShapeType="1"/>
            </p:cNvSpPr>
            <p:nvPr/>
          </p:nvSpPr>
          <p:spPr bwMode="auto">
            <a:xfrm>
              <a:off x="8413" y="3451"/>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48" name="Line 164"/>
            <p:cNvSpPr>
              <a:spLocks noChangeShapeType="1"/>
            </p:cNvSpPr>
            <p:nvPr/>
          </p:nvSpPr>
          <p:spPr bwMode="auto">
            <a:xfrm>
              <a:off x="8418" y="3458"/>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49" name="Line 165"/>
            <p:cNvSpPr>
              <a:spLocks noChangeShapeType="1"/>
            </p:cNvSpPr>
            <p:nvPr/>
          </p:nvSpPr>
          <p:spPr bwMode="auto">
            <a:xfrm>
              <a:off x="8421" y="3462"/>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50" name="Line 166"/>
            <p:cNvSpPr>
              <a:spLocks noChangeShapeType="1"/>
            </p:cNvSpPr>
            <p:nvPr/>
          </p:nvSpPr>
          <p:spPr bwMode="auto">
            <a:xfrm>
              <a:off x="8424" y="3465"/>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51" name="Line 167"/>
            <p:cNvSpPr>
              <a:spLocks noChangeShapeType="1"/>
            </p:cNvSpPr>
            <p:nvPr/>
          </p:nvSpPr>
          <p:spPr bwMode="auto">
            <a:xfrm>
              <a:off x="8426" y="3467"/>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52" name="Line 168"/>
            <p:cNvSpPr>
              <a:spLocks noChangeShapeType="1"/>
            </p:cNvSpPr>
            <p:nvPr/>
          </p:nvSpPr>
          <p:spPr bwMode="auto">
            <a:xfrm>
              <a:off x="8407" y="3433"/>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53" name="Line 169"/>
            <p:cNvSpPr>
              <a:spLocks noChangeShapeType="1"/>
            </p:cNvSpPr>
            <p:nvPr/>
          </p:nvSpPr>
          <p:spPr bwMode="auto">
            <a:xfrm>
              <a:off x="8409" y="3435"/>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54" name="Line 170"/>
            <p:cNvSpPr>
              <a:spLocks noChangeShapeType="1"/>
            </p:cNvSpPr>
            <p:nvPr/>
          </p:nvSpPr>
          <p:spPr bwMode="auto">
            <a:xfrm>
              <a:off x="8411" y="3439"/>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55" name="Line 171"/>
            <p:cNvSpPr>
              <a:spLocks noChangeShapeType="1"/>
            </p:cNvSpPr>
            <p:nvPr/>
          </p:nvSpPr>
          <p:spPr bwMode="auto">
            <a:xfrm>
              <a:off x="8414" y="3442"/>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56" name="Line 172"/>
            <p:cNvSpPr>
              <a:spLocks noChangeShapeType="1"/>
            </p:cNvSpPr>
            <p:nvPr/>
          </p:nvSpPr>
          <p:spPr bwMode="auto">
            <a:xfrm>
              <a:off x="8417" y="3446"/>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57" name="Line 173"/>
            <p:cNvSpPr>
              <a:spLocks noChangeShapeType="1"/>
            </p:cNvSpPr>
            <p:nvPr/>
          </p:nvSpPr>
          <p:spPr bwMode="auto">
            <a:xfrm>
              <a:off x="8420" y="3449"/>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58" name="Line 174"/>
            <p:cNvSpPr>
              <a:spLocks noChangeShapeType="1"/>
            </p:cNvSpPr>
            <p:nvPr/>
          </p:nvSpPr>
          <p:spPr bwMode="auto">
            <a:xfrm>
              <a:off x="8422" y="3453"/>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59" name="Line 175"/>
            <p:cNvSpPr>
              <a:spLocks noChangeShapeType="1"/>
            </p:cNvSpPr>
            <p:nvPr/>
          </p:nvSpPr>
          <p:spPr bwMode="auto">
            <a:xfrm>
              <a:off x="8425" y="3456"/>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60" name="Line 176"/>
            <p:cNvSpPr>
              <a:spLocks noChangeShapeType="1"/>
            </p:cNvSpPr>
            <p:nvPr/>
          </p:nvSpPr>
          <p:spPr bwMode="auto">
            <a:xfrm>
              <a:off x="8428" y="3460"/>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61" name="Line 177"/>
            <p:cNvSpPr>
              <a:spLocks noChangeShapeType="1"/>
            </p:cNvSpPr>
            <p:nvPr/>
          </p:nvSpPr>
          <p:spPr bwMode="auto">
            <a:xfrm>
              <a:off x="8415" y="3433"/>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62" name="Line 178"/>
            <p:cNvSpPr>
              <a:spLocks noChangeShapeType="1"/>
            </p:cNvSpPr>
            <p:nvPr/>
          </p:nvSpPr>
          <p:spPr bwMode="auto">
            <a:xfrm>
              <a:off x="8418" y="3437"/>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63" name="Line 179"/>
            <p:cNvSpPr>
              <a:spLocks noChangeShapeType="1"/>
            </p:cNvSpPr>
            <p:nvPr/>
          </p:nvSpPr>
          <p:spPr bwMode="auto">
            <a:xfrm>
              <a:off x="8421" y="3440"/>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64" name="Line 180"/>
            <p:cNvSpPr>
              <a:spLocks noChangeShapeType="1"/>
            </p:cNvSpPr>
            <p:nvPr/>
          </p:nvSpPr>
          <p:spPr bwMode="auto">
            <a:xfrm>
              <a:off x="8424" y="3444"/>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65" name="Line 181"/>
            <p:cNvSpPr>
              <a:spLocks noChangeShapeType="1"/>
            </p:cNvSpPr>
            <p:nvPr/>
          </p:nvSpPr>
          <p:spPr bwMode="auto">
            <a:xfrm>
              <a:off x="8426" y="3448"/>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66" name="Line 182"/>
            <p:cNvSpPr>
              <a:spLocks noChangeShapeType="1"/>
            </p:cNvSpPr>
            <p:nvPr/>
          </p:nvSpPr>
          <p:spPr bwMode="auto">
            <a:xfrm>
              <a:off x="8429" y="3451"/>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67" name="Line 183"/>
            <p:cNvSpPr>
              <a:spLocks noChangeShapeType="1"/>
            </p:cNvSpPr>
            <p:nvPr/>
          </p:nvSpPr>
          <p:spPr bwMode="auto">
            <a:xfrm>
              <a:off x="8442" y="3467"/>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68" name="Line 184"/>
            <p:cNvSpPr>
              <a:spLocks noChangeShapeType="1"/>
            </p:cNvSpPr>
            <p:nvPr/>
          </p:nvSpPr>
          <p:spPr bwMode="auto">
            <a:xfrm>
              <a:off x="8424" y="3433"/>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69" name="Line 185"/>
            <p:cNvSpPr>
              <a:spLocks noChangeShapeType="1"/>
            </p:cNvSpPr>
            <p:nvPr/>
          </p:nvSpPr>
          <p:spPr bwMode="auto">
            <a:xfrm>
              <a:off x="8425" y="3435"/>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70" name="Line 186"/>
            <p:cNvSpPr>
              <a:spLocks noChangeShapeType="1"/>
            </p:cNvSpPr>
            <p:nvPr/>
          </p:nvSpPr>
          <p:spPr bwMode="auto">
            <a:xfrm>
              <a:off x="8428" y="3439"/>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71" name="Line 187"/>
            <p:cNvSpPr>
              <a:spLocks noChangeShapeType="1"/>
            </p:cNvSpPr>
            <p:nvPr/>
          </p:nvSpPr>
          <p:spPr bwMode="auto">
            <a:xfrm>
              <a:off x="8431" y="3442"/>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72" name="Line 188"/>
            <p:cNvSpPr>
              <a:spLocks noChangeShapeType="1"/>
            </p:cNvSpPr>
            <p:nvPr/>
          </p:nvSpPr>
          <p:spPr bwMode="auto">
            <a:xfrm>
              <a:off x="8433" y="3446"/>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73" name="Line 189"/>
            <p:cNvSpPr>
              <a:spLocks noChangeShapeType="1"/>
            </p:cNvSpPr>
            <p:nvPr/>
          </p:nvSpPr>
          <p:spPr bwMode="auto">
            <a:xfrm>
              <a:off x="8435" y="3449"/>
              <a:ext cx="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74" name="Line 190"/>
            <p:cNvSpPr>
              <a:spLocks noChangeShapeType="1"/>
            </p:cNvSpPr>
            <p:nvPr/>
          </p:nvSpPr>
          <p:spPr bwMode="auto">
            <a:xfrm>
              <a:off x="8442" y="3458"/>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75" name="Line 191"/>
            <p:cNvSpPr>
              <a:spLocks noChangeShapeType="1"/>
            </p:cNvSpPr>
            <p:nvPr/>
          </p:nvSpPr>
          <p:spPr bwMode="auto">
            <a:xfrm>
              <a:off x="8443" y="3460"/>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76" name="Line 192"/>
            <p:cNvSpPr>
              <a:spLocks noChangeShapeType="1"/>
            </p:cNvSpPr>
            <p:nvPr/>
          </p:nvSpPr>
          <p:spPr bwMode="auto">
            <a:xfrm>
              <a:off x="8446" y="3462"/>
              <a:ext cx="1"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77" name="Line 193"/>
            <p:cNvSpPr>
              <a:spLocks noChangeShapeType="1"/>
            </p:cNvSpPr>
            <p:nvPr/>
          </p:nvSpPr>
          <p:spPr bwMode="auto">
            <a:xfrm>
              <a:off x="8449" y="3467"/>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78" name="Line 194"/>
            <p:cNvSpPr>
              <a:spLocks noChangeShapeType="1"/>
            </p:cNvSpPr>
            <p:nvPr/>
          </p:nvSpPr>
          <p:spPr bwMode="auto">
            <a:xfrm>
              <a:off x="8451" y="3469"/>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79" name="Line 195"/>
            <p:cNvSpPr>
              <a:spLocks noChangeShapeType="1"/>
            </p:cNvSpPr>
            <p:nvPr/>
          </p:nvSpPr>
          <p:spPr bwMode="auto">
            <a:xfrm>
              <a:off x="8432" y="3433"/>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80" name="Line 196"/>
            <p:cNvSpPr>
              <a:spLocks noChangeShapeType="1"/>
            </p:cNvSpPr>
            <p:nvPr/>
          </p:nvSpPr>
          <p:spPr bwMode="auto">
            <a:xfrm>
              <a:off x="8433" y="3437"/>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81" name="Line 197"/>
            <p:cNvSpPr>
              <a:spLocks noChangeShapeType="1"/>
            </p:cNvSpPr>
            <p:nvPr/>
          </p:nvSpPr>
          <p:spPr bwMode="auto">
            <a:xfrm>
              <a:off x="8438" y="3440"/>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82" name="Line 198"/>
            <p:cNvSpPr>
              <a:spLocks noChangeShapeType="1"/>
            </p:cNvSpPr>
            <p:nvPr/>
          </p:nvSpPr>
          <p:spPr bwMode="auto">
            <a:xfrm>
              <a:off x="8439" y="3444"/>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83" name="Line 199"/>
            <p:cNvSpPr>
              <a:spLocks noChangeShapeType="1"/>
            </p:cNvSpPr>
            <p:nvPr/>
          </p:nvSpPr>
          <p:spPr bwMode="auto">
            <a:xfrm>
              <a:off x="8442" y="3448"/>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84" name="Line 200"/>
            <p:cNvSpPr>
              <a:spLocks noChangeShapeType="1"/>
            </p:cNvSpPr>
            <p:nvPr/>
          </p:nvSpPr>
          <p:spPr bwMode="auto">
            <a:xfrm>
              <a:off x="8444" y="3451"/>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85" name="Line 201"/>
            <p:cNvSpPr>
              <a:spLocks noChangeShapeType="1"/>
            </p:cNvSpPr>
            <p:nvPr/>
          </p:nvSpPr>
          <p:spPr bwMode="auto">
            <a:xfrm>
              <a:off x="8447" y="3455"/>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86" name="Line 202"/>
            <p:cNvSpPr>
              <a:spLocks noChangeShapeType="1"/>
            </p:cNvSpPr>
            <p:nvPr/>
          </p:nvSpPr>
          <p:spPr bwMode="auto">
            <a:xfrm>
              <a:off x="8450" y="3458"/>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87" name="Line 203"/>
            <p:cNvSpPr>
              <a:spLocks noChangeShapeType="1"/>
            </p:cNvSpPr>
            <p:nvPr/>
          </p:nvSpPr>
          <p:spPr bwMode="auto">
            <a:xfrm>
              <a:off x="8453" y="3462"/>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88" name="Line 204"/>
            <p:cNvSpPr>
              <a:spLocks noChangeShapeType="1"/>
            </p:cNvSpPr>
            <p:nvPr/>
          </p:nvSpPr>
          <p:spPr bwMode="auto">
            <a:xfrm>
              <a:off x="8439" y="3433"/>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89" name="Line 205"/>
            <p:cNvSpPr>
              <a:spLocks noChangeShapeType="1"/>
            </p:cNvSpPr>
            <p:nvPr/>
          </p:nvSpPr>
          <p:spPr bwMode="auto">
            <a:xfrm>
              <a:off x="8440" y="3435"/>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90" name="Line 206"/>
            <p:cNvSpPr>
              <a:spLocks noChangeShapeType="1"/>
            </p:cNvSpPr>
            <p:nvPr/>
          </p:nvSpPr>
          <p:spPr bwMode="auto">
            <a:xfrm>
              <a:off x="8443" y="3439"/>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91" name="Line 207"/>
            <p:cNvSpPr>
              <a:spLocks noChangeShapeType="1"/>
            </p:cNvSpPr>
            <p:nvPr/>
          </p:nvSpPr>
          <p:spPr bwMode="auto">
            <a:xfrm>
              <a:off x="8446" y="3442"/>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92" name="Line 208"/>
            <p:cNvSpPr>
              <a:spLocks noChangeShapeType="1"/>
            </p:cNvSpPr>
            <p:nvPr/>
          </p:nvSpPr>
          <p:spPr bwMode="auto">
            <a:xfrm>
              <a:off x="8449" y="3446"/>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93" name="Line 209"/>
            <p:cNvSpPr>
              <a:spLocks noChangeShapeType="1"/>
            </p:cNvSpPr>
            <p:nvPr/>
          </p:nvSpPr>
          <p:spPr bwMode="auto">
            <a:xfrm>
              <a:off x="8451" y="3449"/>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94" name="Line 210"/>
            <p:cNvSpPr>
              <a:spLocks noChangeShapeType="1"/>
            </p:cNvSpPr>
            <p:nvPr/>
          </p:nvSpPr>
          <p:spPr bwMode="auto">
            <a:xfrm>
              <a:off x="8454" y="3453"/>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95" name="Line 211"/>
            <p:cNvSpPr>
              <a:spLocks noChangeShapeType="1"/>
            </p:cNvSpPr>
            <p:nvPr/>
          </p:nvSpPr>
          <p:spPr bwMode="auto">
            <a:xfrm>
              <a:off x="8468" y="3469"/>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96" name="Line 212"/>
            <p:cNvSpPr>
              <a:spLocks noChangeShapeType="1"/>
            </p:cNvSpPr>
            <p:nvPr/>
          </p:nvSpPr>
          <p:spPr bwMode="auto">
            <a:xfrm>
              <a:off x="8447" y="3433"/>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97" name="Line 213"/>
            <p:cNvSpPr>
              <a:spLocks noChangeShapeType="1"/>
            </p:cNvSpPr>
            <p:nvPr/>
          </p:nvSpPr>
          <p:spPr bwMode="auto">
            <a:xfrm>
              <a:off x="8450" y="3437"/>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98" name="Line 214"/>
            <p:cNvSpPr>
              <a:spLocks noChangeShapeType="1"/>
            </p:cNvSpPr>
            <p:nvPr/>
          </p:nvSpPr>
          <p:spPr bwMode="auto">
            <a:xfrm>
              <a:off x="8453" y="3440"/>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599" name="Line 215"/>
            <p:cNvSpPr>
              <a:spLocks noChangeShapeType="1"/>
            </p:cNvSpPr>
            <p:nvPr/>
          </p:nvSpPr>
          <p:spPr bwMode="auto">
            <a:xfrm>
              <a:off x="8456" y="3444"/>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00" name="Line 216"/>
            <p:cNvSpPr>
              <a:spLocks noChangeShapeType="1"/>
            </p:cNvSpPr>
            <p:nvPr/>
          </p:nvSpPr>
          <p:spPr bwMode="auto">
            <a:xfrm>
              <a:off x="8458" y="3448"/>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01" name="Line 217"/>
            <p:cNvSpPr>
              <a:spLocks noChangeShapeType="1"/>
            </p:cNvSpPr>
            <p:nvPr/>
          </p:nvSpPr>
          <p:spPr bwMode="auto">
            <a:xfrm>
              <a:off x="8461" y="3451"/>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02" name="Line 218"/>
            <p:cNvSpPr>
              <a:spLocks noChangeShapeType="1"/>
            </p:cNvSpPr>
            <p:nvPr/>
          </p:nvSpPr>
          <p:spPr bwMode="auto">
            <a:xfrm>
              <a:off x="8467" y="3458"/>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03" name="Line 219"/>
            <p:cNvSpPr>
              <a:spLocks noChangeShapeType="1"/>
            </p:cNvSpPr>
            <p:nvPr/>
          </p:nvSpPr>
          <p:spPr bwMode="auto">
            <a:xfrm>
              <a:off x="8469" y="3462"/>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04" name="Line 220"/>
            <p:cNvSpPr>
              <a:spLocks noChangeShapeType="1"/>
            </p:cNvSpPr>
            <p:nvPr/>
          </p:nvSpPr>
          <p:spPr bwMode="auto">
            <a:xfrm>
              <a:off x="8472" y="3465"/>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05" name="Line 221"/>
            <p:cNvSpPr>
              <a:spLocks noChangeShapeType="1"/>
            </p:cNvSpPr>
            <p:nvPr/>
          </p:nvSpPr>
          <p:spPr bwMode="auto">
            <a:xfrm>
              <a:off x="8474" y="3467"/>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06" name="Line 222"/>
            <p:cNvSpPr>
              <a:spLocks noChangeShapeType="1"/>
            </p:cNvSpPr>
            <p:nvPr/>
          </p:nvSpPr>
          <p:spPr bwMode="auto">
            <a:xfrm>
              <a:off x="8454" y="3433"/>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07" name="Line 223"/>
            <p:cNvSpPr>
              <a:spLocks noChangeShapeType="1"/>
            </p:cNvSpPr>
            <p:nvPr/>
          </p:nvSpPr>
          <p:spPr bwMode="auto">
            <a:xfrm>
              <a:off x="8457" y="3435"/>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08" name="Line 224"/>
            <p:cNvSpPr>
              <a:spLocks noChangeShapeType="1"/>
            </p:cNvSpPr>
            <p:nvPr/>
          </p:nvSpPr>
          <p:spPr bwMode="auto">
            <a:xfrm>
              <a:off x="8460" y="3439"/>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09" name="Line 225"/>
            <p:cNvSpPr>
              <a:spLocks noChangeShapeType="1"/>
            </p:cNvSpPr>
            <p:nvPr/>
          </p:nvSpPr>
          <p:spPr bwMode="auto">
            <a:xfrm>
              <a:off x="8462" y="3442"/>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10" name="Line 226"/>
            <p:cNvSpPr>
              <a:spLocks noChangeShapeType="1"/>
            </p:cNvSpPr>
            <p:nvPr/>
          </p:nvSpPr>
          <p:spPr bwMode="auto">
            <a:xfrm>
              <a:off x="8465" y="3446"/>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11" name="Line 227"/>
            <p:cNvSpPr>
              <a:spLocks noChangeShapeType="1"/>
            </p:cNvSpPr>
            <p:nvPr/>
          </p:nvSpPr>
          <p:spPr bwMode="auto">
            <a:xfrm>
              <a:off x="8468" y="3449"/>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12" name="Line 228"/>
            <p:cNvSpPr>
              <a:spLocks noChangeShapeType="1"/>
            </p:cNvSpPr>
            <p:nvPr/>
          </p:nvSpPr>
          <p:spPr bwMode="auto">
            <a:xfrm>
              <a:off x="8469" y="3453"/>
              <a:ext cx="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13" name="Line 229"/>
            <p:cNvSpPr>
              <a:spLocks noChangeShapeType="1"/>
            </p:cNvSpPr>
            <p:nvPr/>
          </p:nvSpPr>
          <p:spPr bwMode="auto">
            <a:xfrm>
              <a:off x="8472" y="3456"/>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14" name="Line 230"/>
            <p:cNvSpPr>
              <a:spLocks noChangeShapeType="1"/>
            </p:cNvSpPr>
            <p:nvPr/>
          </p:nvSpPr>
          <p:spPr bwMode="auto">
            <a:xfrm>
              <a:off x="8476" y="3460"/>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15" name="Line 231"/>
            <p:cNvSpPr>
              <a:spLocks noChangeShapeType="1"/>
            </p:cNvSpPr>
            <p:nvPr/>
          </p:nvSpPr>
          <p:spPr bwMode="auto">
            <a:xfrm>
              <a:off x="8478" y="3462"/>
              <a:ext cx="1"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16" name="Line 232"/>
            <p:cNvSpPr>
              <a:spLocks noChangeShapeType="1"/>
            </p:cNvSpPr>
            <p:nvPr/>
          </p:nvSpPr>
          <p:spPr bwMode="auto">
            <a:xfrm>
              <a:off x="8464" y="3433"/>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17" name="Line 233"/>
            <p:cNvSpPr>
              <a:spLocks noChangeShapeType="1"/>
            </p:cNvSpPr>
            <p:nvPr/>
          </p:nvSpPr>
          <p:spPr bwMode="auto">
            <a:xfrm>
              <a:off x="8467" y="3437"/>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18" name="Line 234"/>
            <p:cNvSpPr>
              <a:spLocks noChangeShapeType="1"/>
            </p:cNvSpPr>
            <p:nvPr/>
          </p:nvSpPr>
          <p:spPr bwMode="auto">
            <a:xfrm>
              <a:off x="8469" y="3440"/>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19" name="Line 235"/>
            <p:cNvSpPr>
              <a:spLocks noChangeShapeType="1"/>
            </p:cNvSpPr>
            <p:nvPr/>
          </p:nvSpPr>
          <p:spPr bwMode="auto">
            <a:xfrm>
              <a:off x="8472" y="3444"/>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20" name="Line 236"/>
            <p:cNvSpPr>
              <a:spLocks noChangeShapeType="1"/>
            </p:cNvSpPr>
            <p:nvPr/>
          </p:nvSpPr>
          <p:spPr bwMode="auto">
            <a:xfrm>
              <a:off x="8474" y="3448"/>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21" name="Line 237"/>
            <p:cNvSpPr>
              <a:spLocks noChangeShapeType="1"/>
            </p:cNvSpPr>
            <p:nvPr/>
          </p:nvSpPr>
          <p:spPr bwMode="auto">
            <a:xfrm>
              <a:off x="8476" y="3451"/>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22" name="Line 238"/>
            <p:cNvSpPr>
              <a:spLocks noChangeShapeType="1"/>
            </p:cNvSpPr>
            <p:nvPr/>
          </p:nvSpPr>
          <p:spPr bwMode="auto">
            <a:xfrm>
              <a:off x="8479" y="3455"/>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23" name="Line 239"/>
            <p:cNvSpPr>
              <a:spLocks noChangeShapeType="1"/>
            </p:cNvSpPr>
            <p:nvPr/>
          </p:nvSpPr>
          <p:spPr bwMode="auto">
            <a:xfrm>
              <a:off x="8471" y="3433"/>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24" name="Line 240"/>
            <p:cNvSpPr>
              <a:spLocks noChangeShapeType="1"/>
            </p:cNvSpPr>
            <p:nvPr/>
          </p:nvSpPr>
          <p:spPr bwMode="auto">
            <a:xfrm>
              <a:off x="8472" y="3435"/>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25" name="Line 241"/>
            <p:cNvSpPr>
              <a:spLocks noChangeShapeType="1"/>
            </p:cNvSpPr>
            <p:nvPr/>
          </p:nvSpPr>
          <p:spPr bwMode="auto">
            <a:xfrm>
              <a:off x="8476" y="3439"/>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26" name="Line 242"/>
            <p:cNvSpPr>
              <a:spLocks noChangeShapeType="1"/>
            </p:cNvSpPr>
            <p:nvPr/>
          </p:nvSpPr>
          <p:spPr bwMode="auto">
            <a:xfrm>
              <a:off x="8478" y="3442"/>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27" name="Line 243"/>
            <p:cNvSpPr>
              <a:spLocks noChangeShapeType="1"/>
            </p:cNvSpPr>
            <p:nvPr/>
          </p:nvSpPr>
          <p:spPr bwMode="auto">
            <a:xfrm>
              <a:off x="8480" y="3446"/>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28" name="Line 244"/>
            <p:cNvSpPr>
              <a:spLocks noChangeShapeType="1"/>
            </p:cNvSpPr>
            <p:nvPr/>
          </p:nvSpPr>
          <p:spPr bwMode="auto">
            <a:xfrm>
              <a:off x="8483" y="3449"/>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29" name="Line 245"/>
            <p:cNvSpPr>
              <a:spLocks noChangeShapeType="1"/>
            </p:cNvSpPr>
            <p:nvPr/>
          </p:nvSpPr>
          <p:spPr bwMode="auto">
            <a:xfrm>
              <a:off x="8479" y="3433"/>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30" name="Line 246"/>
            <p:cNvSpPr>
              <a:spLocks noChangeShapeType="1"/>
            </p:cNvSpPr>
            <p:nvPr/>
          </p:nvSpPr>
          <p:spPr bwMode="auto">
            <a:xfrm>
              <a:off x="8482" y="3437"/>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31" name="Line 247"/>
            <p:cNvSpPr>
              <a:spLocks noChangeShapeType="1"/>
            </p:cNvSpPr>
            <p:nvPr/>
          </p:nvSpPr>
          <p:spPr bwMode="auto">
            <a:xfrm>
              <a:off x="8485" y="3440"/>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32" name="Line 248"/>
            <p:cNvSpPr>
              <a:spLocks noChangeShapeType="1"/>
            </p:cNvSpPr>
            <p:nvPr/>
          </p:nvSpPr>
          <p:spPr bwMode="auto">
            <a:xfrm>
              <a:off x="8278" y="3832"/>
              <a:ext cx="6"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33" name="Line 249"/>
            <p:cNvSpPr>
              <a:spLocks noChangeShapeType="1"/>
            </p:cNvSpPr>
            <p:nvPr/>
          </p:nvSpPr>
          <p:spPr bwMode="auto">
            <a:xfrm>
              <a:off x="8278" y="3816"/>
              <a:ext cx="20" cy="2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34" name="Line 250"/>
            <p:cNvSpPr>
              <a:spLocks noChangeShapeType="1"/>
            </p:cNvSpPr>
            <p:nvPr/>
          </p:nvSpPr>
          <p:spPr bwMode="auto">
            <a:xfrm>
              <a:off x="8278" y="3798"/>
              <a:ext cx="32" cy="4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35" name="Line 251"/>
            <p:cNvSpPr>
              <a:spLocks noChangeShapeType="1"/>
            </p:cNvSpPr>
            <p:nvPr/>
          </p:nvSpPr>
          <p:spPr bwMode="auto">
            <a:xfrm>
              <a:off x="8278" y="3780"/>
              <a:ext cx="46" cy="5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36" name="Line 252"/>
            <p:cNvSpPr>
              <a:spLocks noChangeShapeType="1"/>
            </p:cNvSpPr>
            <p:nvPr/>
          </p:nvSpPr>
          <p:spPr bwMode="auto">
            <a:xfrm>
              <a:off x="8278" y="3764"/>
              <a:ext cx="47" cy="6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37" name="Line 253"/>
            <p:cNvSpPr>
              <a:spLocks noChangeShapeType="1"/>
            </p:cNvSpPr>
            <p:nvPr/>
          </p:nvSpPr>
          <p:spPr bwMode="auto">
            <a:xfrm>
              <a:off x="8278" y="3746"/>
              <a:ext cx="47" cy="6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38" name="Line 254"/>
            <p:cNvSpPr>
              <a:spLocks noChangeShapeType="1"/>
            </p:cNvSpPr>
            <p:nvPr/>
          </p:nvSpPr>
          <p:spPr bwMode="auto">
            <a:xfrm>
              <a:off x="8278" y="3729"/>
              <a:ext cx="47" cy="6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39" name="Line 255"/>
            <p:cNvSpPr>
              <a:spLocks noChangeShapeType="1"/>
            </p:cNvSpPr>
            <p:nvPr/>
          </p:nvSpPr>
          <p:spPr bwMode="auto">
            <a:xfrm>
              <a:off x="8278" y="3713"/>
              <a:ext cx="47" cy="6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40" name="Line 256"/>
            <p:cNvSpPr>
              <a:spLocks noChangeShapeType="1"/>
            </p:cNvSpPr>
            <p:nvPr/>
          </p:nvSpPr>
          <p:spPr bwMode="auto">
            <a:xfrm>
              <a:off x="8278" y="3695"/>
              <a:ext cx="47" cy="6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41" name="Line 257"/>
            <p:cNvSpPr>
              <a:spLocks noChangeShapeType="1"/>
            </p:cNvSpPr>
            <p:nvPr/>
          </p:nvSpPr>
          <p:spPr bwMode="auto">
            <a:xfrm>
              <a:off x="8278" y="3677"/>
              <a:ext cx="47" cy="6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42" name="Line 258"/>
            <p:cNvSpPr>
              <a:spLocks noChangeShapeType="1"/>
            </p:cNvSpPr>
            <p:nvPr/>
          </p:nvSpPr>
          <p:spPr bwMode="auto">
            <a:xfrm>
              <a:off x="8278" y="3661"/>
              <a:ext cx="47" cy="6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43" name="Line 259"/>
            <p:cNvSpPr>
              <a:spLocks noChangeShapeType="1"/>
            </p:cNvSpPr>
            <p:nvPr/>
          </p:nvSpPr>
          <p:spPr bwMode="auto">
            <a:xfrm>
              <a:off x="8278" y="3643"/>
              <a:ext cx="47" cy="6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44" name="Line 260"/>
            <p:cNvSpPr>
              <a:spLocks noChangeShapeType="1"/>
            </p:cNvSpPr>
            <p:nvPr/>
          </p:nvSpPr>
          <p:spPr bwMode="auto">
            <a:xfrm>
              <a:off x="8278" y="3627"/>
              <a:ext cx="47" cy="6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45" name="Line 261"/>
            <p:cNvSpPr>
              <a:spLocks noChangeShapeType="1"/>
            </p:cNvSpPr>
            <p:nvPr/>
          </p:nvSpPr>
          <p:spPr bwMode="auto">
            <a:xfrm>
              <a:off x="8278" y="3609"/>
              <a:ext cx="47" cy="6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46" name="Line 262"/>
            <p:cNvSpPr>
              <a:spLocks noChangeShapeType="1"/>
            </p:cNvSpPr>
            <p:nvPr/>
          </p:nvSpPr>
          <p:spPr bwMode="auto">
            <a:xfrm>
              <a:off x="8278" y="3592"/>
              <a:ext cx="47" cy="6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47" name="Line 263"/>
            <p:cNvSpPr>
              <a:spLocks noChangeShapeType="1"/>
            </p:cNvSpPr>
            <p:nvPr/>
          </p:nvSpPr>
          <p:spPr bwMode="auto">
            <a:xfrm>
              <a:off x="8278" y="3576"/>
              <a:ext cx="47" cy="6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48" name="Line 264"/>
            <p:cNvSpPr>
              <a:spLocks noChangeShapeType="1"/>
            </p:cNvSpPr>
            <p:nvPr/>
          </p:nvSpPr>
          <p:spPr bwMode="auto">
            <a:xfrm>
              <a:off x="8278" y="3558"/>
              <a:ext cx="47" cy="6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49" name="Line 265"/>
            <p:cNvSpPr>
              <a:spLocks noChangeShapeType="1"/>
            </p:cNvSpPr>
            <p:nvPr/>
          </p:nvSpPr>
          <p:spPr bwMode="auto">
            <a:xfrm>
              <a:off x="8283" y="3547"/>
              <a:ext cx="42" cy="5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50" name="Line 266"/>
            <p:cNvSpPr>
              <a:spLocks noChangeShapeType="1"/>
            </p:cNvSpPr>
            <p:nvPr/>
          </p:nvSpPr>
          <p:spPr bwMode="auto">
            <a:xfrm>
              <a:off x="8289" y="3538"/>
              <a:ext cx="36" cy="4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51" name="Line 267"/>
            <p:cNvSpPr>
              <a:spLocks noChangeShapeType="1"/>
            </p:cNvSpPr>
            <p:nvPr/>
          </p:nvSpPr>
          <p:spPr bwMode="auto">
            <a:xfrm>
              <a:off x="8296" y="3529"/>
              <a:ext cx="29" cy="3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52" name="Line 268"/>
            <p:cNvSpPr>
              <a:spLocks noChangeShapeType="1"/>
            </p:cNvSpPr>
            <p:nvPr/>
          </p:nvSpPr>
          <p:spPr bwMode="auto">
            <a:xfrm>
              <a:off x="8303" y="3520"/>
              <a:ext cx="22" cy="3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53" name="Line 269"/>
            <p:cNvSpPr>
              <a:spLocks noChangeShapeType="1"/>
            </p:cNvSpPr>
            <p:nvPr/>
          </p:nvSpPr>
          <p:spPr bwMode="auto">
            <a:xfrm>
              <a:off x="8310" y="3512"/>
              <a:ext cx="15" cy="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54" name="Line 270"/>
            <p:cNvSpPr>
              <a:spLocks noChangeShapeType="1"/>
            </p:cNvSpPr>
            <p:nvPr/>
          </p:nvSpPr>
          <p:spPr bwMode="auto">
            <a:xfrm>
              <a:off x="8278" y="3455"/>
              <a:ext cx="45" cy="5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55" name="Line 271"/>
            <p:cNvSpPr>
              <a:spLocks noChangeShapeType="1"/>
            </p:cNvSpPr>
            <p:nvPr/>
          </p:nvSpPr>
          <p:spPr bwMode="auto">
            <a:xfrm>
              <a:off x="8323" y="3512"/>
              <a:ext cx="2"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56" name="Line 272"/>
            <p:cNvSpPr>
              <a:spLocks noChangeShapeType="1"/>
            </p:cNvSpPr>
            <p:nvPr/>
          </p:nvSpPr>
          <p:spPr bwMode="auto">
            <a:xfrm>
              <a:off x="8325" y="3515"/>
              <a:ext cx="13"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57" name="Line 273"/>
            <p:cNvSpPr>
              <a:spLocks noChangeShapeType="1"/>
            </p:cNvSpPr>
            <p:nvPr/>
          </p:nvSpPr>
          <p:spPr bwMode="auto">
            <a:xfrm>
              <a:off x="8278" y="3439"/>
              <a:ext cx="74" cy="9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58" name="Line 274"/>
            <p:cNvSpPr>
              <a:spLocks noChangeShapeType="1"/>
            </p:cNvSpPr>
            <p:nvPr/>
          </p:nvSpPr>
          <p:spPr bwMode="auto">
            <a:xfrm>
              <a:off x="8284" y="3428"/>
              <a:ext cx="82" cy="10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59" name="Line 275"/>
            <p:cNvSpPr>
              <a:spLocks noChangeShapeType="1"/>
            </p:cNvSpPr>
            <p:nvPr/>
          </p:nvSpPr>
          <p:spPr bwMode="auto">
            <a:xfrm>
              <a:off x="8291" y="3419"/>
              <a:ext cx="87" cy="1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60" name="Line 276"/>
            <p:cNvSpPr>
              <a:spLocks noChangeShapeType="1"/>
            </p:cNvSpPr>
            <p:nvPr/>
          </p:nvSpPr>
          <p:spPr bwMode="auto">
            <a:xfrm>
              <a:off x="8298" y="3410"/>
              <a:ext cx="57" cy="7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61" name="Line 277"/>
            <p:cNvSpPr>
              <a:spLocks noChangeShapeType="1"/>
            </p:cNvSpPr>
            <p:nvPr/>
          </p:nvSpPr>
          <p:spPr bwMode="auto">
            <a:xfrm>
              <a:off x="8367" y="3499"/>
              <a:ext cx="12"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62" name="Line 278"/>
            <p:cNvSpPr>
              <a:spLocks noChangeShapeType="1"/>
            </p:cNvSpPr>
            <p:nvPr/>
          </p:nvSpPr>
          <p:spPr bwMode="auto">
            <a:xfrm>
              <a:off x="8303" y="3401"/>
              <a:ext cx="56" cy="7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63" name="Line 279"/>
            <p:cNvSpPr>
              <a:spLocks noChangeShapeType="1"/>
            </p:cNvSpPr>
            <p:nvPr/>
          </p:nvSpPr>
          <p:spPr bwMode="auto">
            <a:xfrm>
              <a:off x="8312" y="3394"/>
              <a:ext cx="59" cy="7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64" name="Line 280"/>
            <p:cNvSpPr>
              <a:spLocks noChangeShapeType="1"/>
            </p:cNvSpPr>
            <p:nvPr/>
          </p:nvSpPr>
          <p:spPr bwMode="auto">
            <a:xfrm>
              <a:off x="8324" y="3394"/>
              <a:ext cx="55" cy="7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65" name="Line 281"/>
            <p:cNvSpPr>
              <a:spLocks noChangeShapeType="1"/>
            </p:cNvSpPr>
            <p:nvPr/>
          </p:nvSpPr>
          <p:spPr bwMode="auto">
            <a:xfrm>
              <a:off x="8338" y="3394"/>
              <a:ext cx="41" cy="5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66" name="Line 282"/>
            <p:cNvSpPr>
              <a:spLocks noChangeShapeType="1"/>
            </p:cNvSpPr>
            <p:nvPr/>
          </p:nvSpPr>
          <p:spPr bwMode="auto">
            <a:xfrm>
              <a:off x="8352" y="3394"/>
              <a:ext cx="29"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67" name="Line 283"/>
            <p:cNvSpPr>
              <a:spLocks noChangeShapeType="1"/>
            </p:cNvSpPr>
            <p:nvPr/>
          </p:nvSpPr>
          <p:spPr bwMode="auto">
            <a:xfrm>
              <a:off x="8366" y="3394"/>
              <a:ext cx="29"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68" name="Line 284"/>
            <p:cNvSpPr>
              <a:spLocks noChangeShapeType="1"/>
            </p:cNvSpPr>
            <p:nvPr/>
          </p:nvSpPr>
          <p:spPr bwMode="auto">
            <a:xfrm>
              <a:off x="8378" y="3394"/>
              <a:ext cx="31"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69" name="Line 285"/>
            <p:cNvSpPr>
              <a:spLocks noChangeShapeType="1"/>
            </p:cNvSpPr>
            <p:nvPr/>
          </p:nvSpPr>
          <p:spPr bwMode="auto">
            <a:xfrm>
              <a:off x="8392" y="3394"/>
              <a:ext cx="29"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70" name="Line 286"/>
            <p:cNvSpPr>
              <a:spLocks noChangeShapeType="1"/>
            </p:cNvSpPr>
            <p:nvPr/>
          </p:nvSpPr>
          <p:spPr bwMode="auto">
            <a:xfrm>
              <a:off x="8406" y="3394"/>
              <a:ext cx="27" cy="3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71" name="Line 287"/>
            <p:cNvSpPr>
              <a:spLocks noChangeShapeType="1"/>
            </p:cNvSpPr>
            <p:nvPr/>
          </p:nvSpPr>
          <p:spPr bwMode="auto">
            <a:xfrm>
              <a:off x="8418" y="3394"/>
              <a:ext cx="15"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72" name="Line 288"/>
            <p:cNvSpPr>
              <a:spLocks noChangeShapeType="1"/>
            </p:cNvSpPr>
            <p:nvPr/>
          </p:nvSpPr>
          <p:spPr bwMode="auto">
            <a:xfrm>
              <a:off x="8432" y="3394"/>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73" name="Line 289"/>
            <p:cNvSpPr>
              <a:spLocks noChangeShapeType="1"/>
            </p:cNvSpPr>
            <p:nvPr/>
          </p:nvSpPr>
          <p:spPr bwMode="auto">
            <a:xfrm flipV="1">
              <a:off x="8540" y="2942"/>
              <a:ext cx="1" cy="13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74" name="Line 290"/>
            <p:cNvSpPr>
              <a:spLocks noChangeShapeType="1"/>
            </p:cNvSpPr>
            <p:nvPr/>
          </p:nvSpPr>
          <p:spPr bwMode="auto">
            <a:xfrm>
              <a:off x="8540" y="3394"/>
              <a:ext cx="1" cy="24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75" name="Line 291"/>
            <p:cNvSpPr>
              <a:spLocks noChangeShapeType="1"/>
            </p:cNvSpPr>
            <p:nvPr/>
          </p:nvSpPr>
          <p:spPr bwMode="auto">
            <a:xfrm flipH="1">
              <a:off x="8523" y="2666"/>
              <a:ext cx="10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76" name="Line 292"/>
            <p:cNvSpPr>
              <a:spLocks noChangeShapeType="1"/>
            </p:cNvSpPr>
            <p:nvPr/>
          </p:nvSpPr>
          <p:spPr bwMode="auto">
            <a:xfrm>
              <a:off x="8447" y="3236"/>
              <a:ext cx="166"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77" name="Line 293"/>
            <p:cNvSpPr>
              <a:spLocks noChangeShapeType="1"/>
            </p:cNvSpPr>
            <p:nvPr/>
          </p:nvSpPr>
          <p:spPr bwMode="auto">
            <a:xfrm flipV="1">
              <a:off x="8797" y="2830"/>
              <a:ext cx="2" cy="8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78" name="Line 294"/>
            <p:cNvSpPr>
              <a:spLocks noChangeShapeType="1"/>
            </p:cNvSpPr>
            <p:nvPr/>
          </p:nvSpPr>
          <p:spPr bwMode="auto">
            <a:xfrm flipV="1">
              <a:off x="8624" y="2666"/>
              <a:ext cx="2" cy="16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79" name="Line 295"/>
            <p:cNvSpPr>
              <a:spLocks noChangeShapeType="1"/>
            </p:cNvSpPr>
            <p:nvPr/>
          </p:nvSpPr>
          <p:spPr bwMode="auto">
            <a:xfrm flipV="1">
              <a:off x="8624" y="2912"/>
              <a:ext cx="2" cy="16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80" name="Line 296"/>
            <p:cNvSpPr>
              <a:spLocks noChangeShapeType="1"/>
            </p:cNvSpPr>
            <p:nvPr/>
          </p:nvSpPr>
          <p:spPr bwMode="auto">
            <a:xfrm>
              <a:off x="8624" y="2912"/>
              <a:ext cx="17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81" name="Line 297"/>
            <p:cNvSpPr>
              <a:spLocks noChangeShapeType="1"/>
            </p:cNvSpPr>
            <p:nvPr/>
          </p:nvSpPr>
          <p:spPr bwMode="auto">
            <a:xfrm>
              <a:off x="8575" y="3072"/>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82" name="Line 298"/>
            <p:cNvSpPr>
              <a:spLocks noChangeShapeType="1"/>
            </p:cNvSpPr>
            <p:nvPr/>
          </p:nvSpPr>
          <p:spPr bwMode="auto">
            <a:xfrm>
              <a:off x="8540" y="3072"/>
              <a:ext cx="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83" name="Line 299"/>
            <p:cNvSpPr>
              <a:spLocks noChangeShapeType="1"/>
            </p:cNvSpPr>
            <p:nvPr/>
          </p:nvSpPr>
          <p:spPr bwMode="auto">
            <a:xfrm>
              <a:off x="8624" y="2830"/>
              <a:ext cx="20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84" name="Line 300"/>
            <p:cNvSpPr>
              <a:spLocks noChangeShapeType="1"/>
            </p:cNvSpPr>
            <p:nvPr/>
          </p:nvSpPr>
          <p:spPr bwMode="auto">
            <a:xfrm>
              <a:off x="8586" y="2942"/>
              <a:ext cx="38"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85" name="Line 301"/>
            <p:cNvSpPr>
              <a:spLocks noChangeShapeType="1"/>
            </p:cNvSpPr>
            <p:nvPr/>
          </p:nvSpPr>
          <p:spPr bwMode="auto">
            <a:xfrm>
              <a:off x="8523" y="2942"/>
              <a:ext cx="17"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86" name="Line 302"/>
            <p:cNvSpPr>
              <a:spLocks noChangeShapeType="1"/>
            </p:cNvSpPr>
            <p:nvPr/>
          </p:nvSpPr>
          <p:spPr bwMode="auto">
            <a:xfrm flipV="1">
              <a:off x="8577" y="2953"/>
              <a:ext cx="2" cy="1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87" name="Line 303"/>
            <p:cNvSpPr>
              <a:spLocks noChangeShapeType="1"/>
            </p:cNvSpPr>
            <p:nvPr/>
          </p:nvSpPr>
          <p:spPr bwMode="auto">
            <a:xfrm>
              <a:off x="8550" y="3031"/>
              <a:ext cx="18"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88" name="Line 304"/>
            <p:cNvSpPr>
              <a:spLocks noChangeShapeType="1"/>
            </p:cNvSpPr>
            <p:nvPr/>
          </p:nvSpPr>
          <p:spPr bwMode="auto">
            <a:xfrm flipV="1">
              <a:off x="8550" y="3031"/>
              <a:ext cx="1" cy="4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89" name="Line 305"/>
            <p:cNvSpPr>
              <a:spLocks noChangeShapeType="1"/>
            </p:cNvSpPr>
            <p:nvPr/>
          </p:nvSpPr>
          <p:spPr bwMode="auto">
            <a:xfrm flipV="1">
              <a:off x="8568" y="3031"/>
              <a:ext cx="1" cy="4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90" name="Line 306"/>
            <p:cNvSpPr>
              <a:spLocks noChangeShapeType="1"/>
            </p:cNvSpPr>
            <p:nvPr/>
          </p:nvSpPr>
          <p:spPr bwMode="auto">
            <a:xfrm flipV="1">
              <a:off x="8543" y="3031"/>
              <a:ext cx="7" cy="4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91" name="Line 307"/>
            <p:cNvSpPr>
              <a:spLocks noChangeShapeType="1"/>
            </p:cNvSpPr>
            <p:nvPr/>
          </p:nvSpPr>
          <p:spPr bwMode="auto">
            <a:xfrm flipH="1" flipV="1">
              <a:off x="8568" y="3031"/>
              <a:ext cx="7" cy="4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92" name="Line 308"/>
            <p:cNvSpPr>
              <a:spLocks noChangeShapeType="1"/>
            </p:cNvSpPr>
            <p:nvPr/>
          </p:nvSpPr>
          <p:spPr bwMode="auto">
            <a:xfrm flipH="1">
              <a:off x="8583" y="2942"/>
              <a:ext cx="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93" name="Line 309"/>
            <p:cNvSpPr>
              <a:spLocks noChangeShapeType="1"/>
            </p:cNvSpPr>
            <p:nvPr/>
          </p:nvSpPr>
          <p:spPr bwMode="auto">
            <a:xfrm flipH="1">
              <a:off x="8580" y="2942"/>
              <a:ext cx="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94" name="Line 310"/>
            <p:cNvSpPr>
              <a:spLocks noChangeShapeType="1"/>
            </p:cNvSpPr>
            <p:nvPr/>
          </p:nvSpPr>
          <p:spPr bwMode="auto">
            <a:xfrm flipH="1">
              <a:off x="8579" y="2944"/>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95" name="Line 311"/>
            <p:cNvSpPr>
              <a:spLocks noChangeShapeType="1"/>
            </p:cNvSpPr>
            <p:nvPr/>
          </p:nvSpPr>
          <p:spPr bwMode="auto">
            <a:xfrm flipH="1">
              <a:off x="8577" y="2946"/>
              <a:ext cx="2"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96" name="Line 312"/>
            <p:cNvSpPr>
              <a:spLocks noChangeShapeType="1"/>
            </p:cNvSpPr>
            <p:nvPr/>
          </p:nvSpPr>
          <p:spPr bwMode="auto">
            <a:xfrm flipH="1">
              <a:off x="8577" y="2949"/>
              <a:ext cx="2"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97" name="Line 313"/>
            <p:cNvSpPr>
              <a:spLocks noChangeShapeType="1"/>
            </p:cNvSpPr>
            <p:nvPr/>
          </p:nvSpPr>
          <p:spPr bwMode="auto">
            <a:xfrm>
              <a:off x="8577" y="2953"/>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98" name="Line 314"/>
            <p:cNvSpPr>
              <a:spLocks noChangeShapeType="1"/>
            </p:cNvSpPr>
            <p:nvPr/>
          </p:nvSpPr>
          <p:spPr bwMode="auto">
            <a:xfrm flipV="1">
              <a:off x="8782" y="2912"/>
              <a:ext cx="2" cy="3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699" name="Line 315"/>
            <p:cNvSpPr>
              <a:spLocks noChangeShapeType="1"/>
            </p:cNvSpPr>
            <p:nvPr/>
          </p:nvSpPr>
          <p:spPr bwMode="auto">
            <a:xfrm flipV="1">
              <a:off x="8826" y="2830"/>
              <a:ext cx="2" cy="5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00" name="Line 316"/>
            <p:cNvSpPr>
              <a:spLocks noChangeShapeType="1"/>
            </p:cNvSpPr>
            <p:nvPr/>
          </p:nvSpPr>
          <p:spPr bwMode="auto">
            <a:xfrm>
              <a:off x="8782" y="2942"/>
              <a:ext cx="25"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01" name="Line 317"/>
            <p:cNvSpPr>
              <a:spLocks noChangeShapeType="1"/>
            </p:cNvSpPr>
            <p:nvPr/>
          </p:nvSpPr>
          <p:spPr bwMode="auto">
            <a:xfrm flipV="1">
              <a:off x="8854" y="3003"/>
              <a:ext cx="2" cy="7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02" name="Line 318"/>
            <p:cNvSpPr>
              <a:spLocks noChangeShapeType="1"/>
            </p:cNvSpPr>
            <p:nvPr/>
          </p:nvSpPr>
          <p:spPr bwMode="auto">
            <a:xfrm flipH="1" flipV="1">
              <a:off x="8854" y="2992"/>
              <a:ext cx="2"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03" name="Line 319"/>
            <p:cNvSpPr>
              <a:spLocks noChangeShapeType="1"/>
            </p:cNvSpPr>
            <p:nvPr/>
          </p:nvSpPr>
          <p:spPr bwMode="auto">
            <a:xfrm flipH="1" flipV="1">
              <a:off x="8851" y="2983"/>
              <a:ext cx="3"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04" name="Line 320"/>
            <p:cNvSpPr>
              <a:spLocks noChangeShapeType="1"/>
            </p:cNvSpPr>
            <p:nvPr/>
          </p:nvSpPr>
          <p:spPr bwMode="auto">
            <a:xfrm flipH="1" flipV="1">
              <a:off x="8849" y="2974"/>
              <a:ext cx="2"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05" name="Line 321"/>
            <p:cNvSpPr>
              <a:spLocks noChangeShapeType="1"/>
            </p:cNvSpPr>
            <p:nvPr/>
          </p:nvSpPr>
          <p:spPr bwMode="auto">
            <a:xfrm flipH="1" flipV="1">
              <a:off x="8846" y="2967"/>
              <a:ext cx="3"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06" name="Line 322"/>
            <p:cNvSpPr>
              <a:spLocks noChangeShapeType="1"/>
            </p:cNvSpPr>
            <p:nvPr/>
          </p:nvSpPr>
          <p:spPr bwMode="auto">
            <a:xfrm flipH="1" flipV="1">
              <a:off x="8840" y="2960"/>
              <a:ext cx="6"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07" name="Line 323"/>
            <p:cNvSpPr>
              <a:spLocks noChangeShapeType="1"/>
            </p:cNvSpPr>
            <p:nvPr/>
          </p:nvSpPr>
          <p:spPr bwMode="auto">
            <a:xfrm flipH="1" flipV="1">
              <a:off x="8835" y="2953"/>
              <a:ext cx="5"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08" name="Line 324"/>
            <p:cNvSpPr>
              <a:spLocks noChangeShapeType="1"/>
            </p:cNvSpPr>
            <p:nvPr/>
          </p:nvSpPr>
          <p:spPr bwMode="auto">
            <a:xfrm flipH="1" flipV="1">
              <a:off x="8829" y="2948"/>
              <a:ext cx="6"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09" name="Line 325"/>
            <p:cNvSpPr>
              <a:spLocks noChangeShapeType="1"/>
            </p:cNvSpPr>
            <p:nvPr/>
          </p:nvSpPr>
          <p:spPr bwMode="auto">
            <a:xfrm flipH="1" flipV="1">
              <a:off x="8822" y="2944"/>
              <a:ext cx="7"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10" name="Line 326"/>
            <p:cNvSpPr>
              <a:spLocks noChangeShapeType="1"/>
            </p:cNvSpPr>
            <p:nvPr/>
          </p:nvSpPr>
          <p:spPr bwMode="auto">
            <a:xfrm flipH="1" flipV="1">
              <a:off x="8814" y="2942"/>
              <a:ext cx="8"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11" name="Line 327"/>
            <p:cNvSpPr>
              <a:spLocks noChangeShapeType="1"/>
            </p:cNvSpPr>
            <p:nvPr/>
          </p:nvSpPr>
          <p:spPr bwMode="auto">
            <a:xfrm flipH="1" flipV="1">
              <a:off x="8807" y="2942"/>
              <a:ext cx="7"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12" name="Line 328"/>
            <p:cNvSpPr>
              <a:spLocks noChangeShapeType="1"/>
            </p:cNvSpPr>
            <p:nvPr/>
          </p:nvSpPr>
          <p:spPr bwMode="auto">
            <a:xfrm>
              <a:off x="8807" y="2942"/>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13" name="Line 329"/>
            <p:cNvSpPr>
              <a:spLocks noChangeShapeType="1"/>
            </p:cNvSpPr>
            <p:nvPr/>
          </p:nvSpPr>
          <p:spPr bwMode="auto">
            <a:xfrm flipH="1" flipV="1">
              <a:off x="8892" y="2988"/>
              <a:ext cx="1"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14" name="Line 330"/>
            <p:cNvSpPr>
              <a:spLocks noChangeShapeType="1"/>
            </p:cNvSpPr>
            <p:nvPr/>
          </p:nvSpPr>
          <p:spPr bwMode="auto">
            <a:xfrm flipH="1" flipV="1">
              <a:off x="8889" y="2974"/>
              <a:ext cx="3"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15" name="Line 331"/>
            <p:cNvSpPr>
              <a:spLocks noChangeShapeType="1"/>
            </p:cNvSpPr>
            <p:nvPr/>
          </p:nvSpPr>
          <p:spPr bwMode="auto">
            <a:xfrm flipH="1" flipV="1">
              <a:off x="8886" y="2962"/>
              <a:ext cx="3"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16" name="Line 332"/>
            <p:cNvSpPr>
              <a:spLocks noChangeShapeType="1"/>
            </p:cNvSpPr>
            <p:nvPr/>
          </p:nvSpPr>
          <p:spPr bwMode="auto">
            <a:xfrm flipH="1" flipV="1">
              <a:off x="8880" y="2948"/>
              <a:ext cx="6"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17" name="Line 333"/>
            <p:cNvSpPr>
              <a:spLocks noChangeShapeType="1"/>
            </p:cNvSpPr>
            <p:nvPr/>
          </p:nvSpPr>
          <p:spPr bwMode="auto">
            <a:xfrm flipH="1" flipV="1">
              <a:off x="8875" y="2937"/>
              <a:ext cx="5"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18" name="Line 334"/>
            <p:cNvSpPr>
              <a:spLocks noChangeShapeType="1"/>
            </p:cNvSpPr>
            <p:nvPr/>
          </p:nvSpPr>
          <p:spPr bwMode="auto">
            <a:xfrm flipH="1" flipV="1">
              <a:off x="8868" y="2926"/>
              <a:ext cx="7"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19" name="Line 335"/>
            <p:cNvSpPr>
              <a:spLocks noChangeShapeType="1"/>
            </p:cNvSpPr>
            <p:nvPr/>
          </p:nvSpPr>
          <p:spPr bwMode="auto">
            <a:xfrm flipH="1" flipV="1">
              <a:off x="8858" y="2915"/>
              <a:ext cx="10"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20" name="Line 336"/>
            <p:cNvSpPr>
              <a:spLocks noChangeShapeType="1"/>
            </p:cNvSpPr>
            <p:nvPr/>
          </p:nvSpPr>
          <p:spPr bwMode="auto">
            <a:xfrm flipH="1" flipV="1">
              <a:off x="8850" y="2908"/>
              <a:ext cx="8"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21" name="Line 337"/>
            <p:cNvSpPr>
              <a:spLocks noChangeShapeType="1"/>
            </p:cNvSpPr>
            <p:nvPr/>
          </p:nvSpPr>
          <p:spPr bwMode="auto">
            <a:xfrm flipH="1" flipV="1">
              <a:off x="8839" y="2901"/>
              <a:ext cx="11"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22" name="Line 338"/>
            <p:cNvSpPr>
              <a:spLocks noChangeShapeType="1"/>
            </p:cNvSpPr>
            <p:nvPr/>
          </p:nvSpPr>
          <p:spPr bwMode="auto">
            <a:xfrm flipH="1" flipV="1">
              <a:off x="8836" y="2899"/>
              <a:ext cx="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23" name="Line 339"/>
            <p:cNvSpPr>
              <a:spLocks noChangeShapeType="1"/>
            </p:cNvSpPr>
            <p:nvPr/>
          </p:nvSpPr>
          <p:spPr bwMode="auto">
            <a:xfrm>
              <a:off x="8826" y="2882"/>
              <a:ext cx="2"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24" name="Line 340"/>
            <p:cNvSpPr>
              <a:spLocks noChangeShapeType="1"/>
            </p:cNvSpPr>
            <p:nvPr/>
          </p:nvSpPr>
          <p:spPr bwMode="auto">
            <a:xfrm>
              <a:off x="8826" y="2885"/>
              <a:ext cx="2"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25" name="Line 341"/>
            <p:cNvSpPr>
              <a:spLocks noChangeShapeType="1"/>
            </p:cNvSpPr>
            <p:nvPr/>
          </p:nvSpPr>
          <p:spPr bwMode="auto">
            <a:xfrm>
              <a:off x="8828" y="2891"/>
              <a:ext cx="3"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26" name="Line 342"/>
            <p:cNvSpPr>
              <a:spLocks noChangeShapeType="1"/>
            </p:cNvSpPr>
            <p:nvPr/>
          </p:nvSpPr>
          <p:spPr bwMode="auto">
            <a:xfrm>
              <a:off x="8831" y="2896"/>
              <a:ext cx="2"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27" name="Line 343"/>
            <p:cNvSpPr>
              <a:spLocks noChangeShapeType="1"/>
            </p:cNvSpPr>
            <p:nvPr/>
          </p:nvSpPr>
          <p:spPr bwMode="auto">
            <a:xfrm>
              <a:off x="8833" y="2899"/>
              <a:ext cx="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28" name="Line 344"/>
            <p:cNvSpPr>
              <a:spLocks noChangeShapeType="1"/>
            </p:cNvSpPr>
            <p:nvPr/>
          </p:nvSpPr>
          <p:spPr bwMode="auto">
            <a:xfrm flipV="1">
              <a:off x="8901" y="2992"/>
              <a:ext cx="2" cy="8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29" name="Line 345"/>
            <p:cNvSpPr>
              <a:spLocks noChangeShapeType="1"/>
            </p:cNvSpPr>
            <p:nvPr/>
          </p:nvSpPr>
          <p:spPr bwMode="auto">
            <a:xfrm>
              <a:off x="8894" y="3072"/>
              <a:ext cx="7"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30" name="Line 346"/>
            <p:cNvSpPr>
              <a:spLocks noChangeShapeType="1"/>
            </p:cNvSpPr>
            <p:nvPr/>
          </p:nvSpPr>
          <p:spPr bwMode="auto">
            <a:xfrm>
              <a:off x="8854" y="3072"/>
              <a:ext cx="7"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31" name="Line 347"/>
            <p:cNvSpPr>
              <a:spLocks noChangeShapeType="1"/>
            </p:cNvSpPr>
            <p:nvPr/>
          </p:nvSpPr>
          <p:spPr bwMode="auto">
            <a:xfrm>
              <a:off x="8892" y="2992"/>
              <a:ext cx="9"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32" name="Line 348"/>
            <p:cNvSpPr>
              <a:spLocks noChangeShapeType="1"/>
            </p:cNvSpPr>
            <p:nvPr/>
          </p:nvSpPr>
          <p:spPr bwMode="auto">
            <a:xfrm>
              <a:off x="8894" y="3072"/>
              <a:ext cx="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33" name="Line 349"/>
            <p:cNvSpPr>
              <a:spLocks noChangeShapeType="1"/>
            </p:cNvSpPr>
            <p:nvPr/>
          </p:nvSpPr>
          <p:spPr bwMode="auto">
            <a:xfrm>
              <a:off x="8860" y="3072"/>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34" name="Line 350"/>
            <p:cNvSpPr>
              <a:spLocks noChangeShapeType="1"/>
            </p:cNvSpPr>
            <p:nvPr/>
          </p:nvSpPr>
          <p:spPr bwMode="auto">
            <a:xfrm>
              <a:off x="8869" y="3031"/>
              <a:ext cx="17"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35" name="Line 351"/>
            <p:cNvSpPr>
              <a:spLocks noChangeShapeType="1"/>
            </p:cNvSpPr>
            <p:nvPr/>
          </p:nvSpPr>
          <p:spPr bwMode="auto">
            <a:xfrm flipV="1">
              <a:off x="8861" y="3031"/>
              <a:ext cx="8" cy="4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36" name="Line 352"/>
            <p:cNvSpPr>
              <a:spLocks noChangeShapeType="1"/>
            </p:cNvSpPr>
            <p:nvPr/>
          </p:nvSpPr>
          <p:spPr bwMode="auto">
            <a:xfrm flipH="1" flipV="1">
              <a:off x="8886" y="3031"/>
              <a:ext cx="8" cy="4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37" name="Line 353"/>
            <p:cNvSpPr>
              <a:spLocks noChangeShapeType="1"/>
            </p:cNvSpPr>
            <p:nvPr/>
          </p:nvSpPr>
          <p:spPr bwMode="auto">
            <a:xfrm flipV="1">
              <a:off x="8861" y="3072"/>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38" name="Line 354"/>
            <p:cNvSpPr>
              <a:spLocks noChangeShapeType="1"/>
            </p:cNvSpPr>
            <p:nvPr/>
          </p:nvSpPr>
          <p:spPr bwMode="auto">
            <a:xfrm flipV="1">
              <a:off x="8894" y="3072"/>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39" name="Line 355"/>
            <p:cNvSpPr>
              <a:spLocks noChangeShapeType="1"/>
            </p:cNvSpPr>
            <p:nvPr/>
          </p:nvSpPr>
          <p:spPr bwMode="auto">
            <a:xfrm flipV="1">
              <a:off x="8869" y="3031"/>
              <a:ext cx="2" cy="4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40" name="Line 356"/>
            <p:cNvSpPr>
              <a:spLocks noChangeShapeType="1"/>
            </p:cNvSpPr>
            <p:nvPr/>
          </p:nvSpPr>
          <p:spPr bwMode="auto">
            <a:xfrm flipV="1">
              <a:off x="8886" y="3031"/>
              <a:ext cx="1" cy="4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41" name="Line 357"/>
            <p:cNvSpPr>
              <a:spLocks noChangeShapeType="1"/>
            </p:cNvSpPr>
            <p:nvPr/>
          </p:nvSpPr>
          <p:spPr bwMode="auto">
            <a:xfrm>
              <a:off x="8797" y="2871"/>
              <a:ext cx="29"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42" name="Line 358"/>
            <p:cNvSpPr>
              <a:spLocks noChangeShapeType="1"/>
            </p:cNvSpPr>
            <p:nvPr/>
          </p:nvSpPr>
          <p:spPr bwMode="auto">
            <a:xfrm>
              <a:off x="8797" y="2855"/>
              <a:ext cx="29"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43" name="Line 359"/>
            <p:cNvSpPr>
              <a:spLocks noChangeShapeType="1"/>
            </p:cNvSpPr>
            <p:nvPr/>
          </p:nvSpPr>
          <p:spPr bwMode="auto">
            <a:xfrm>
              <a:off x="8797" y="2889"/>
              <a:ext cx="29"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44" name="Line 360"/>
            <p:cNvSpPr>
              <a:spLocks noChangeShapeType="1"/>
            </p:cNvSpPr>
            <p:nvPr/>
          </p:nvSpPr>
          <p:spPr bwMode="auto">
            <a:xfrm>
              <a:off x="8447" y="3236"/>
              <a:ext cx="166"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45" name="Line 361"/>
            <p:cNvSpPr>
              <a:spLocks noChangeShapeType="1"/>
            </p:cNvSpPr>
            <p:nvPr/>
          </p:nvSpPr>
          <p:spPr bwMode="auto">
            <a:xfrm>
              <a:off x="8797" y="3558"/>
              <a:ext cx="2" cy="7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46" name="Line 362"/>
            <p:cNvSpPr>
              <a:spLocks noChangeShapeType="1"/>
            </p:cNvSpPr>
            <p:nvPr/>
          </p:nvSpPr>
          <p:spPr bwMode="auto">
            <a:xfrm>
              <a:off x="8624" y="3396"/>
              <a:ext cx="2" cy="16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47" name="Line 363"/>
            <p:cNvSpPr>
              <a:spLocks noChangeShapeType="1"/>
            </p:cNvSpPr>
            <p:nvPr/>
          </p:nvSpPr>
          <p:spPr bwMode="auto">
            <a:xfrm>
              <a:off x="8624" y="3558"/>
              <a:ext cx="17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48" name="Line 364"/>
            <p:cNvSpPr>
              <a:spLocks noChangeShapeType="1"/>
            </p:cNvSpPr>
            <p:nvPr/>
          </p:nvSpPr>
          <p:spPr bwMode="auto">
            <a:xfrm>
              <a:off x="8575" y="3399"/>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49" name="Line 365"/>
            <p:cNvSpPr>
              <a:spLocks noChangeShapeType="1"/>
            </p:cNvSpPr>
            <p:nvPr/>
          </p:nvSpPr>
          <p:spPr bwMode="auto">
            <a:xfrm>
              <a:off x="8540" y="3399"/>
              <a:ext cx="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50" name="Line 366"/>
            <p:cNvSpPr>
              <a:spLocks noChangeShapeType="1"/>
            </p:cNvSpPr>
            <p:nvPr/>
          </p:nvSpPr>
          <p:spPr bwMode="auto">
            <a:xfrm>
              <a:off x="8540" y="3396"/>
              <a:ext cx="1" cy="15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51" name="Line 367"/>
            <p:cNvSpPr>
              <a:spLocks noChangeShapeType="1"/>
            </p:cNvSpPr>
            <p:nvPr/>
          </p:nvSpPr>
          <p:spPr bwMode="auto">
            <a:xfrm>
              <a:off x="8586" y="3528"/>
              <a:ext cx="38"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52" name="Line 368"/>
            <p:cNvSpPr>
              <a:spLocks noChangeShapeType="1"/>
            </p:cNvSpPr>
            <p:nvPr/>
          </p:nvSpPr>
          <p:spPr bwMode="auto">
            <a:xfrm>
              <a:off x="8577" y="3396"/>
              <a:ext cx="2" cy="1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53" name="Line 369"/>
            <p:cNvSpPr>
              <a:spLocks noChangeShapeType="1"/>
            </p:cNvSpPr>
            <p:nvPr/>
          </p:nvSpPr>
          <p:spPr bwMode="auto">
            <a:xfrm>
              <a:off x="8550" y="3439"/>
              <a:ext cx="18"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54" name="Line 370"/>
            <p:cNvSpPr>
              <a:spLocks noChangeShapeType="1"/>
            </p:cNvSpPr>
            <p:nvPr/>
          </p:nvSpPr>
          <p:spPr bwMode="auto">
            <a:xfrm>
              <a:off x="8550" y="3396"/>
              <a:ext cx="1" cy="4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55" name="Line 371"/>
            <p:cNvSpPr>
              <a:spLocks noChangeShapeType="1"/>
            </p:cNvSpPr>
            <p:nvPr/>
          </p:nvSpPr>
          <p:spPr bwMode="auto">
            <a:xfrm>
              <a:off x="8568" y="3396"/>
              <a:ext cx="1" cy="4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56" name="Line 372"/>
            <p:cNvSpPr>
              <a:spLocks noChangeShapeType="1"/>
            </p:cNvSpPr>
            <p:nvPr/>
          </p:nvSpPr>
          <p:spPr bwMode="auto">
            <a:xfrm>
              <a:off x="8543" y="3399"/>
              <a:ext cx="7" cy="4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57" name="Line 373"/>
            <p:cNvSpPr>
              <a:spLocks noChangeShapeType="1"/>
            </p:cNvSpPr>
            <p:nvPr/>
          </p:nvSpPr>
          <p:spPr bwMode="auto">
            <a:xfrm flipH="1">
              <a:off x="8568" y="3399"/>
              <a:ext cx="7" cy="4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58" name="Line 374"/>
            <p:cNvSpPr>
              <a:spLocks noChangeShapeType="1"/>
            </p:cNvSpPr>
            <p:nvPr/>
          </p:nvSpPr>
          <p:spPr bwMode="auto">
            <a:xfrm>
              <a:off x="8577" y="3517"/>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59" name="Line 375"/>
            <p:cNvSpPr>
              <a:spLocks noChangeShapeType="1"/>
            </p:cNvSpPr>
            <p:nvPr/>
          </p:nvSpPr>
          <p:spPr bwMode="auto">
            <a:xfrm>
              <a:off x="8577" y="3517"/>
              <a:ext cx="2"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60" name="Line 376"/>
            <p:cNvSpPr>
              <a:spLocks noChangeShapeType="1"/>
            </p:cNvSpPr>
            <p:nvPr/>
          </p:nvSpPr>
          <p:spPr bwMode="auto">
            <a:xfrm>
              <a:off x="8577" y="3520"/>
              <a:ext cx="2"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61" name="Line 377"/>
            <p:cNvSpPr>
              <a:spLocks noChangeShapeType="1"/>
            </p:cNvSpPr>
            <p:nvPr/>
          </p:nvSpPr>
          <p:spPr bwMode="auto">
            <a:xfrm>
              <a:off x="8579" y="3524"/>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62" name="Line 378"/>
            <p:cNvSpPr>
              <a:spLocks noChangeShapeType="1"/>
            </p:cNvSpPr>
            <p:nvPr/>
          </p:nvSpPr>
          <p:spPr bwMode="auto">
            <a:xfrm>
              <a:off x="8580" y="3526"/>
              <a:ext cx="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63" name="Line 379"/>
            <p:cNvSpPr>
              <a:spLocks noChangeShapeType="1"/>
            </p:cNvSpPr>
            <p:nvPr/>
          </p:nvSpPr>
          <p:spPr bwMode="auto">
            <a:xfrm>
              <a:off x="8583" y="3528"/>
              <a:ext cx="3"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64" name="Line 380"/>
            <p:cNvSpPr>
              <a:spLocks noChangeShapeType="1"/>
            </p:cNvSpPr>
            <p:nvPr/>
          </p:nvSpPr>
          <p:spPr bwMode="auto">
            <a:xfrm>
              <a:off x="8782" y="3528"/>
              <a:ext cx="2" cy="3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65" name="Line 381"/>
            <p:cNvSpPr>
              <a:spLocks noChangeShapeType="1"/>
            </p:cNvSpPr>
            <p:nvPr/>
          </p:nvSpPr>
          <p:spPr bwMode="auto">
            <a:xfrm>
              <a:off x="8826" y="3588"/>
              <a:ext cx="2" cy="4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66" name="Line 382"/>
            <p:cNvSpPr>
              <a:spLocks noChangeShapeType="1"/>
            </p:cNvSpPr>
            <p:nvPr/>
          </p:nvSpPr>
          <p:spPr bwMode="auto">
            <a:xfrm>
              <a:off x="8782" y="3528"/>
              <a:ext cx="25"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67" name="Line 383"/>
            <p:cNvSpPr>
              <a:spLocks noChangeShapeType="1"/>
            </p:cNvSpPr>
            <p:nvPr/>
          </p:nvSpPr>
          <p:spPr bwMode="auto">
            <a:xfrm>
              <a:off x="8854" y="3396"/>
              <a:ext cx="2" cy="7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68" name="Line 384"/>
            <p:cNvSpPr>
              <a:spLocks noChangeShapeType="1"/>
            </p:cNvSpPr>
            <p:nvPr/>
          </p:nvSpPr>
          <p:spPr bwMode="auto">
            <a:xfrm>
              <a:off x="8807" y="3528"/>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69" name="Line 385"/>
            <p:cNvSpPr>
              <a:spLocks noChangeShapeType="1"/>
            </p:cNvSpPr>
            <p:nvPr/>
          </p:nvSpPr>
          <p:spPr bwMode="auto">
            <a:xfrm flipV="1">
              <a:off x="8807" y="3528"/>
              <a:ext cx="7"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70" name="Line 386"/>
            <p:cNvSpPr>
              <a:spLocks noChangeShapeType="1"/>
            </p:cNvSpPr>
            <p:nvPr/>
          </p:nvSpPr>
          <p:spPr bwMode="auto">
            <a:xfrm flipV="1">
              <a:off x="8814" y="3524"/>
              <a:ext cx="8"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71" name="Line 387"/>
            <p:cNvSpPr>
              <a:spLocks noChangeShapeType="1"/>
            </p:cNvSpPr>
            <p:nvPr/>
          </p:nvSpPr>
          <p:spPr bwMode="auto">
            <a:xfrm flipV="1">
              <a:off x="8822" y="3520"/>
              <a:ext cx="7"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72" name="Line 388"/>
            <p:cNvSpPr>
              <a:spLocks noChangeShapeType="1"/>
            </p:cNvSpPr>
            <p:nvPr/>
          </p:nvSpPr>
          <p:spPr bwMode="auto">
            <a:xfrm flipV="1">
              <a:off x="8829" y="3517"/>
              <a:ext cx="6"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73" name="Line 389"/>
            <p:cNvSpPr>
              <a:spLocks noChangeShapeType="1"/>
            </p:cNvSpPr>
            <p:nvPr/>
          </p:nvSpPr>
          <p:spPr bwMode="auto">
            <a:xfrm flipV="1">
              <a:off x="8835" y="3510"/>
              <a:ext cx="5"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74" name="Line 390"/>
            <p:cNvSpPr>
              <a:spLocks noChangeShapeType="1"/>
            </p:cNvSpPr>
            <p:nvPr/>
          </p:nvSpPr>
          <p:spPr bwMode="auto">
            <a:xfrm flipV="1">
              <a:off x="8840" y="3503"/>
              <a:ext cx="6"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75" name="Line 391"/>
            <p:cNvSpPr>
              <a:spLocks noChangeShapeType="1"/>
            </p:cNvSpPr>
            <p:nvPr/>
          </p:nvSpPr>
          <p:spPr bwMode="auto">
            <a:xfrm flipV="1">
              <a:off x="8846" y="3496"/>
              <a:ext cx="3"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76" name="Line 392"/>
            <p:cNvSpPr>
              <a:spLocks noChangeShapeType="1"/>
            </p:cNvSpPr>
            <p:nvPr/>
          </p:nvSpPr>
          <p:spPr bwMode="auto">
            <a:xfrm flipV="1">
              <a:off x="8849" y="3487"/>
              <a:ext cx="2"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77" name="Line 393"/>
            <p:cNvSpPr>
              <a:spLocks noChangeShapeType="1"/>
            </p:cNvSpPr>
            <p:nvPr/>
          </p:nvSpPr>
          <p:spPr bwMode="auto">
            <a:xfrm flipV="1">
              <a:off x="8851" y="3476"/>
              <a:ext cx="3"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78" name="Line 394"/>
            <p:cNvSpPr>
              <a:spLocks noChangeShapeType="1"/>
            </p:cNvSpPr>
            <p:nvPr/>
          </p:nvSpPr>
          <p:spPr bwMode="auto">
            <a:xfrm flipV="1">
              <a:off x="8854" y="3467"/>
              <a:ext cx="2"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79" name="Line 395"/>
            <p:cNvSpPr>
              <a:spLocks noChangeShapeType="1"/>
            </p:cNvSpPr>
            <p:nvPr/>
          </p:nvSpPr>
          <p:spPr bwMode="auto">
            <a:xfrm>
              <a:off x="8854" y="3467"/>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80" name="Line 396"/>
            <p:cNvSpPr>
              <a:spLocks noChangeShapeType="1"/>
            </p:cNvSpPr>
            <p:nvPr/>
          </p:nvSpPr>
          <p:spPr bwMode="auto">
            <a:xfrm flipV="1">
              <a:off x="8836" y="3569"/>
              <a:ext cx="3"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81" name="Line 397"/>
            <p:cNvSpPr>
              <a:spLocks noChangeShapeType="1"/>
            </p:cNvSpPr>
            <p:nvPr/>
          </p:nvSpPr>
          <p:spPr bwMode="auto">
            <a:xfrm flipV="1">
              <a:off x="8839" y="3561"/>
              <a:ext cx="11"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82" name="Line 398"/>
            <p:cNvSpPr>
              <a:spLocks noChangeShapeType="1"/>
            </p:cNvSpPr>
            <p:nvPr/>
          </p:nvSpPr>
          <p:spPr bwMode="auto">
            <a:xfrm flipV="1">
              <a:off x="8850" y="3554"/>
              <a:ext cx="8"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83" name="Line 399"/>
            <p:cNvSpPr>
              <a:spLocks noChangeShapeType="1"/>
            </p:cNvSpPr>
            <p:nvPr/>
          </p:nvSpPr>
          <p:spPr bwMode="auto">
            <a:xfrm flipV="1">
              <a:off x="8858" y="3544"/>
              <a:ext cx="10"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84" name="Line 400"/>
            <p:cNvSpPr>
              <a:spLocks noChangeShapeType="1"/>
            </p:cNvSpPr>
            <p:nvPr/>
          </p:nvSpPr>
          <p:spPr bwMode="auto">
            <a:xfrm flipV="1">
              <a:off x="8868" y="3533"/>
              <a:ext cx="7"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85" name="Line 401"/>
            <p:cNvSpPr>
              <a:spLocks noChangeShapeType="1"/>
            </p:cNvSpPr>
            <p:nvPr/>
          </p:nvSpPr>
          <p:spPr bwMode="auto">
            <a:xfrm flipV="1">
              <a:off x="8875" y="3522"/>
              <a:ext cx="5"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86" name="Line 402"/>
            <p:cNvSpPr>
              <a:spLocks noChangeShapeType="1"/>
            </p:cNvSpPr>
            <p:nvPr/>
          </p:nvSpPr>
          <p:spPr bwMode="auto">
            <a:xfrm flipV="1">
              <a:off x="8880" y="3510"/>
              <a:ext cx="6"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87" name="Line 403"/>
            <p:cNvSpPr>
              <a:spLocks noChangeShapeType="1"/>
            </p:cNvSpPr>
            <p:nvPr/>
          </p:nvSpPr>
          <p:spPr bwMode="auto">
            <a:xfrm flipV="1">
              <a:off x="8886" y="3496"/>
              <a:ext cx="3"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88" name="Line 404"/>
            <p:cNvSpPr>
              <a:spLocks noChangeShapeType="1"/>
            </p:cNvSpPr>
            <p:nvPr/>
          </p:nvSpPr>
          <p:spPr bwMode="auto">
            <a:xfrm flipV="1">
              <a:off x="8889" y="3481"/>
              <a:ext cx="3"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89" name="Line 405"/>
            <p:cNvSpPr>
              <a:spLocks noChangeShapeType="1"/>
            </p:cNvSpPr>
            <p:nvPr/>
          </p:nvSpPr>
          <p:spPr bwMode="auto">
            <a:xfrm flipV="1">
              <a:off x="8892" y="3478"/>
              <a:ext cx="1"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90" name="Line 406"/>
            <p:cNvSpPr>
              <a:spLocks noChangeShapeType="1"/>
            </p:cNvSpPr>
            <p:nvPr/>
          </p:nvSpPr>
          <p:spPr bwMode="auto">
            <a:xfrm flipH="1">
              <a:off x="8833" y="3570"/>
              <a:ext cx="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91" name="Line 407"/>
            <p:cNvSpPr>
              <a:spLocks noChangeShapeType="1"/>
            </p:cNvSpPr>
            <p:nvPr/>
          </p:nvSpPr>
          <p:spPr bwMode="auto">
            <a:xfrm flipH="1">
              <a:off x="8831" y="3572"/>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92" name="Line 408"/>
            <p:cNvSpPr>
              <a:spLocks noChangeShapeType="1"/>
            </p:cNvSpPr>
            <p:nvPr/>
          </p:nvSpPr>
          <p:spPr bwMode="auto">
            <a:xfrm flipH="1">
              <a:off x="8828" y="3574"/>
              <a:ext cx="3"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93" name="Line 409"/>
            <p:cNvSpPr>
              <a:spLocks noChangeShapeType="1"/>
            </p:cNvSpPr>
            <p:nvPr/>
          </p:nvSpPr>
          <p:spPr bwMode="auto">
            <a:xfrm flipH="1">
              <a:off x="8826" y="3579"/>
              <a:ext cx="2"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94" name="Line 410"/>
            <p:cNvSpPr>
              <a:spLocks noChangeShapeType="1"/>
            </p:cNvSpPr>
            <p:nvPr/>
          </p:nvSpPr>
          <p:spPr bwMode="auto">
            <a:xfrm flipH="1">
              <a:off x="8826" y="3583"/>
              <a:ext cx="2"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95" name="Line 411"/>
            <p:cNvSpPr>
              <a:spLocks noChangeShapeType="1"/>
            </p:cNvSpPr>
            <p:nvPr/>
          </p:nvSpPr>
          <p:spPr bwMode="auto">
            <a:xfrm>
              <a:off x="8901" y="3396"/>
              <a:ext cx="2" cy="8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96" name="Line 412"/>
            <p:cNvSpPr>
              <a:spLocks noChangeShapeType="1"/>
            </p:cNvSpPr>
            <p:nvPr/>
          </p:nvSpPr>
          <p:spPr bwMode="auto">
            <a:xfrm>
              <a:off x="8894" y="3399"/>
              <a:ext cx="7"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97" name="Line 413"/>
            <p:cNvSpPr>
              <a:spLocks noChangeShapeType="1"/>
            </p:cNvSpPr>
            <p:nvPr/>
          </p:nvSpPr>
          <p:spPr bwMode="auto">
            <a:xfrm>
              <a:off x="8854" y="3399"/>
              <a:ext cx="7"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98" name="Line 414"/>
            <p:cNvSpPr>
              <a:spLocks noChangeShapeType="1"/>
            </p:cNvSpPr>
            <p:nvPr/>
          </p:nvSpPr>
          <p:spPr bwMode="auto">
            <a:xfrm>
              <a:off x="8892" y="3478"/>
              <a:ext cx="9"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799" name="Line 415"/>
            <p:cNvSpPr>
              <a:spLocks noChangeShapeType="1"/>
            </p:cNvSpPr>
            <p:nvPr/>
          </p:nvSpPr>
          <p:spPr bwMode="auto">
            <a:xfrm>
              <a:off x="8894" y="3399"/>
              <a:ext cx="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00" name="Line 416"/>
            <p:cNvSpPr>
              <a:spLocks noChangeShapeType="1"/>
            </p:cNvSpPr>
            <p:nvPr/>
          </p:nvSpPr>
          <p:spPr bwMode="auto">
            <a:xfrm>
              <a:off x="8860" y="3399"/>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01" name="Line 417"/>
            <p:cNvSpPr>
              <a:spLocks noChangeShapeType="1"/>
            </p:cNvSpPr>
            <p:nvPr/>
          </p:nvSpPr>
          <p:spPr bwMode="auto">
            <a:xfrm>
              <a:off x="8869" y="3439"/>
              <a:ext cx="17"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02" name="Line 418"/>
            <p:cNvSpPr>
              <a:spLocks noChangeShapeType="1"/>
            </p:cNvSpPr>
            <p:nvPr/>
          </p:nvSpPr>
          <p:spPr bwMode="auto">
            <a:xfrm>
              <a:off x="8861" y="3399"/>
              <a:ext cx="8" cy="4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03" name="Line 419"/>
            <p:cNvSpPr>
              <a:spLocks noChangeShapeType="1"/>
            </p:cNvSpPr>
            <p:nvPr/>
          </p:nvSpPr>
          <p:spPr bwMode="auto">
            <a:xfrm flipH="1">
              <a:off x="8886" y="3399"/>
              <a:ext cx="8" cy="4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04" name="Line 420"/>
            <p:cNvSpPr>
              <a:spLocks noChangeShapeType="1"/>
            </p:cNvSpPr>
            <p:nvPr/>
          </p:nvSpPr>
          <p:spPr bwMode="auto">
            <a:xfrm>
              <a:off x="8861" y="3396"/>
              <a:ext cx="1"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05" name="Line 421"/>
            <p:cNvSpPr>
              <a:spLocks noChangeShapeType="1"/>
            </p:cNvSpPr>
            <p:nvPr/>
          </p:nvSpPr>
          <p:spPr bwMode="auto">
            <a:xfrm>
              <a:off x="8894" y="3396"/>
              <a:ext cx="2"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06" name="Line 422"/>
            <p:cNvSpPr>
              <a:spLocks noChangeShapeType="1"/>
            </p:cNvSpPr>
            <p:nvPr/>
          </p:nvSpPr>
          <p:spPr bwMode="auto">
            <a:xfrm>
              <a:off x="8869" y="3396"/>
              <a:ext cx="2" cy="4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07" name="Line 423"/>
            <p:cNvSpPr>
              <a:spLocks noChangeShapeType="1"/>
            </p:cNvSpPr>
            <p:nvPr/>
          </p:nvSpPr>
          <p:spPr bwMode="auto">
            <a:xfrm>
              <a:off x="8886" y="3396"/>
              <a:ext cx="1" cy="4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08" name="Line 424"/>
            <p:cNvSpPr>
              <a:spLocks noChangeShapeType="1"/>
            </p:cNvSpPr>
            <p:nvPr/>
          </p:nvSpPr>
          <p:spPr bwMode="auto">
            <a:xfrm>
              <a:off x="8797" y="3599"/>
              <a:ext cx="29"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09" name="Line 425"/>
            <p:cNvSpPr>
              <a:spLocks noChangeShapeType="1"/>
            </p:cNvSpPr>
            <p:nvPr/>
          </p:nvSpPr>
          <p:spPr bwMode="auto">
            <a:xfrm>
              <a:off x="8797" y="3617"/>
              <a:ext cx="29"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10" name="Line 426"/>
            <p:cNvSpPr>
              <a:spLocks noChangeShapeType="1"/>
            </p:cNvSpPr>
            <p:nvPr/>
          </p:nvSpPr>
          <p:spPr bwMode="auto">
            <a:xfrm>
              <a:off x="8797" y="3581"/>
              <a:ext cx="29"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11" name="Line 427"/>
            <p:cNvSpPr>
              <a:spLocks noChangeShapeType="1"/>
            </p:cNvSpPr>
            <p:nvPr/>
          </p:nvSpPr>
          <p:spPr bwMode="auto">
            <a:xfrm flipV="1">
              <a:off x="8893" y="3056"/>
              <a:ext cx="8"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12" name="Line 428"/>
            <p:cNvSpPr>
              <a:spLocks noChangeShapeType="1"/>
            </p:cNvSpPr>
            <p:nvPr/>
          </p:nvSpPr>
          <p:spPr bwMode="auto">
            <a:xfrm flipV="1">
              <a:off x="8854" y="2990"/>
              <a:ext cx="38" cy="4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13" name="Line 429"/>
            <p:cNvSpPr>
              <a:spLocks noChangeShapeType="1"/>
            </p:cNvSpPr>
            <p:nvPr/>
          </p:nvSpPr>
          <p:spPr bwMode="auto">
            <a:xfrm flipV="1">
              <a:off x="8846" y="2935"/>
              <a:ext cx="28" cy="3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14" name="Line 430"/>
            <p:cNvSpPr>
              <a:spLocks noChangeShapeType="1"/>
            </p:cNvSpPr>
            <p:nvPr/>
          </p:nvSpPr>
          <p:spPr bwMode="auto">
            <a:xfrm flipV="1">
              <a:off x="8806" y="2901"/>
              <a:ext cx="32" cy="4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15" name="Line 431"/>
            <p:cNvSpPr>
              <a:spLocks noChangeShapeType="1"/>
            </p:cNvSpPr>
            <p:nvPr/>
          </p:nvSpPr>
          <p:spPr bwMode="auto">
            <a:xfrm flipV="1">
              <a:off x="8813" y="2837"/>
              <a:ext cx="13"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16" name="Line 432"/>
            <p:cNvSpPr>
              <a:spLocks noChangeShapeType="1"/>
            </p:cNvSpPr>
            <p:nvPr/>
          </p:nvSpPr>
          <p:spPr bwMode="auto">
            <a:xfrm flipV="1">
              <a:off x="8815" y="3627"/>
              <a:ext cx="11"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17" name="Line 433"/>
            <p:cNvSpPr>
              <a:spLocks noChangeShapeType="1"/>
            </p:cNvSpPr>
            <p:nvPr/>
          </p:nvSpPr>
          <p:spPr bwMode="auto">
            <a:xfrm flipV="1">
              <a:off x="8799" y="3449"/>
              <a:ext cx="102" cy="13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18" name="Line 434"/>
            <p:cNvSpPr>
              <a:spLocks noChangeShapeType="1"/>
            </p:cNvSpPr>
            <p:nvPr/>
          </p:nvSpPr>
          <p:spPr bwMode="auto">
            <a:xfrm flipV="1">
              <a:off x="8854" y="3417"/>
              <a:ext cx="11"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19" name="Line 435"/>
            <p:cNvSpPr>
              <a:spLocks noChangeShapeType="1"/>
            </p:cNvSpPr>
            <p:nvPr/>
          </p:nvSpPr>
          <p:spPr bwMode="auto">
            <a:xfrm>
              <a:off x="8540" y="3394"/>
              <a:ext cx="1" cy="40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20" name="Line 436"/>
            <p:cNvSpPr>
              <a:spLocks noChangeShapeType="1"/>
            </p:cNvSpPr>
            <p:nvPr/>
          </p:nvSpPr>
          <p:spPr bwMode="auto">
            <a:xfrm flipH="1">
              <a:off x="8540" y="3798"/>
              <a:ext cx="84"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21" name="Line 437"/>
            <p:cNvSpPr>
              <a:spLocks noChangeShapeType="1"/>
            </p:cNvSpPr>
            <p:nvPr/>
          </p:nvSpPr>
          <p:spPr bwMode="auto">
            <a:xfrm>
              <a:off x="8624" y="3634"/>
              <a:ext cx="2" cy="16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22" name="Line 438"/>
            <p:cNvSpPr>
              <a:spLocks noChangeShapeType="1"/>
            </p:cNvSpPr>
            <p:nvPr/>
          </p:nvSpPr>
          <p:spPr bwMode="auto">
            <a:xfrm>
              <a:off x="8624" y="3554"/>
              <a:ext cx="17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23" name="Line 439"/>
            <p:cNvSpPr>
              <a:spLocks noChangeShapeType="1"/>
            </p:cNvSpPr>
            <p:nvPr/>
          </p:nvSpPr>
          <p:spPr bwMode="auto">
            <a:xfrm>
              <a:off x="8624" y="3634"/>
              <a:ext cx="20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24" name="Line 440"/>
            <p:cNvSpPr>
              <a:spLocks noChangeShapeType="1"/>
            </p:cNvSpPr>
            <p:nvPr/>
          </p:nvSpPr>
          <p:spPr bwMode="auto">
            <a:xfrm flipH="1" flipV="1">
              <a:off x="8770" y="2830"/>
              <a:ext cx="27" cy="3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25" name="Line 441"/>
            <p:cNvSpPr>
              <a:spLocks noChangeShapeType="1"/>
            </p:cNvSpPr>
            <p:nvPr/>
          </p:nvSpPr>
          <p:spPr bwMode="auto">
            <a:xfrm flipH="1" flipV="1">
              <a:off x="8689" y="2830"/>
              <a:ext cx="63" cy="8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26" name="Line 442"/>
            <p:cNvSpPr>
              <a:spLocks noChangeShapeType="1"/>
            </p:cNvSpPr>
            <p:nvPr/>
          </p:nvSpPr>
          <p:spPr bwMode="auto">
            <a:xfrm flipH="1" flipV="1">
              <a:off x="8562" y="2666"/>
              <a:ext cx="62" cy="8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27" name="Line 443"/>
            <p:cNvSpPr>
              <a:spLocks noChangeShapeType="1"/>
            </p:cNvSpPr>
            <p:nvPr/>
          </p:nvSpPr>
          <p:spPr bwMode="auto">
            <a:xfrm flipH="1" flipV="1">
              <a:off x="8523" y="2722"/>
              <a:ext cx="148" cy="19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28" name="Line 444"/>
            <p:cNvSpPr>
              <a:spLocks noChangeShapeType="1"/>
            </p:cNvSpPr>
            <p:nvPr/>
          </p:nvSpPr>
          <p:spPr bwMode="auto">
            <a:xfrm flipH="1" flipV="1">
              <a:off x="8523" y="2825"/>
              <a:ext cx="93" cy="1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29" name="Line 445"/>
            <p:cNvSpPr>
              <a:spLocks noChangeShapeType="1"/>
            </p:cNvSpPr>
            <p:nvPr/>
          </p:nvSpPr>
          <p:spPr bwMode="auto">
            <a:xfrm flipH="1" flipV="1">
              <a:off x="8540" y="2948"/>
              <a:ext cx="37" cy="4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30" name="Line 446"/>
            <p:cNvSpPr>
              <a:spLocks noChangeShapeType="1"/>
            </p:cNvSpPr>
            <p:nvPr/>
          </p:nvSpPr>
          <p:spPr bwMode="auto">
            <a:xfrm flipH="1" flipV="1">
              <a:off x="8523" y="2928"/>
              <a:ext cx="13"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31" name="Line 447"/>
            <p:cNvSpPr>
              <a:spLocks noChangeShapeType="1"/>
            </p:cNvSpPr>
            <p:nvPr/>
          </p:nvSpPr>
          <p:spPr bwMode="auto">
            <a:xfrm flipH="1" flipV="1">
              <a:off x="8540" y="3051"/>
              <a:ext cx="4"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32" name="Line 448"/>
            <p:cNvSpPr>
              <a:spLocks noChangeShapeType="1"/>
            </p:cNvSpPr>
            <p:nvPr/>
          </p:nvSpPr>
          <p:spPr bwMode="auto">
            <a:xfrm flipH="1" flipV="1">
              <a:off x="8775" y="3558"/>
              <a:ext cx="22" cy="3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33" name="Line 449"/>
            <p:cNvSpPr>
              <a:spLocks noChangeShapeType="1"/>
            </p:cNvSpPr>
            <p:nvPr/>
          </p:nvSpPr>
          <p:spPr bwMode="auto">
            <a:xfrm flipH="1" flipV="1">
              <a:off x="8695" y="3558"/>
              <a:ext cx="59" cy="7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34" name="Line 450"/>
            <p:cNvSpPr>
              <a:spLocks noChangeShapeType="1"/>
            </p:cNvSpPr>
            <p:nvPr/>
          </p:nvSpPr>
          <p:spPr bwMode="auto">
            <a:xfrm flipH="1" flipV="1">
              <a:off x="8575" y="3403"/>
              <a:ext cx="2"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35" name="Line 451"/>
            <p:cNvSpPr>
              <a:spLocks noChangeShapeType="1"/>
            </p:cNvSpPr>
            <p:nvPr/>
          </p:nvSpPr>
          <p:spPr bwMode="auto">
            <a:xfrm flipH="1" flipV="1">
              <a:off x="8591" y="3528"/>
              <a:ext cx="83" cy="10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36" name="Line 452"/>
            <p:cNvSpPr>
              <a:spLocks noChangeShapeType="1"/>
            </p:cNvSpPr>
            <p:nvPr/>
          </p:nvSpPr>
          <p:spPr bwMode="auto">
            <a:xfrm flipH="1" flipV="1">
              <a:off x="8540" y="3462"/>
              <a:ext cx="37" cy="4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37" name="Line 453"/>
            <p:cNvSpPr>
              <a:spLocks noChangeShapeType="1"/>
            </p:cNvSpPr>
            <p:nvPr/>
          </p:nvSpPr>
          <p:spPr bwMode="auto">
            <a:xfrm flipH="1" flipV="1">
              <a:off x="8540" y="3565"/>
              <a:ext cx="84" cy="10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38" name="Line 454"/>
            <p:cNvSpPr>
              <a:spLocks noChangeShapeType="1"/>
            </p:cNvSpPr>
            <p:nvPr/>
          </p:nvSpPr>
          <p:spPr bwMode="auto">
            <a:xfrm flipH="1" flipV="1">
              <a:off x="8540" y="3668"/>
              <a:ext cx="84" cy="10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39" name="Line 455"/>
            <p:cNvSpPr>
              <a:spLocks noChangeShapeType="1"/>
            </p:cNvSpPr>
            <p:nvPr/>
          </p:nvSpPr>
          <p:spPr bwMode="auto">
            <a:xfrm flipH="1" flipV="1">
              <a:off x="8540" y="3770"/>
              <a:ext cx="22" cy="2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40" name="Line 456"/>
            <p:cNvSpPr>
              <a:spLocks noChangeShapeType="1"/>
            </p:cNvSpPr>
            <p:nvPr/>
          </p:nvSpPr>
          <p:spPr bwMode="auto">
            <a:xfrm flipH="1">
              <a:off x="8493" y="3028"/>
              <a:ext cx="30"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41" name="Line 457"/>
            <p:cNvSpPr>
              <a:spLocks noChangeShapeType="1"/>
            </p:cNvSpPr>
            <p:nvPr/>
          </p:nvSpPr>
          <p:spPr bwMode="auto">
            <a:xfrm flipH="1" flipV="1">
              <a:off x="8536" y="3051"/>
              <a:ext cx="1"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42" name="Line 458"/>
            <p:cNvSpPr>
              <a:spLocks noChangeShapeType="1"/>
            </p:cNvSpPr>
            <p:nvPr/>
          </p:nvSpPr>
          <p:spPr bwMode="auto">
            <a:xfrm flipH="1" flipV="1">
              <a:off x="8534" y="3047"/>
              <a:ext cx="2"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43" name="Line 459"/>
            <p:cNvSpPr>
              <a:spLocks noChangeShapeType="1"/>
            </p:cNvSpPr>
            <p:nvPr/>
          </p:nvSpPr>
          <p:spPr bwMode="auto">
            <a:xfrm flipH="1" flipV="1">
              <a:off x="8533" y="3044"/>
              <a:ext cx="1"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44" name="Line 460"/>
            <p:cNvSpPr>
              <a:spLocks noChangeShapeType="1"/>
            </p:cNvSpPr>
            <p:nvPr/>
          </p:nvSpPr>
          <p:spPr bwMode="auto">
            <a:xfrm flipH="1" flipV="1">
              <a:off x="8530" y="3040"/>
              <a:ext cx="3"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45" name="Line 461"/>
            <p:cNvSpPr>
              <a:spLocks noChangeShapeType="1"/>
            </p:cNvSpPr>
            <p:nvPr/>
          </p:nvSpPr>
          <p:spPr bwMode="auto">
            <a:xfrm flipH="1" flipV="1">
              <a:off x="8528" y="3040"/>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46" name="Line 462"/>
            <p:cNvSpPr>
              <a:spLocks noChangeShapeType="1"/>
            </p:cNvSpPr>
            <p:nvPr/>
          </p:nvSpPr>
          <p:spPr bwMode="auto">
            <a:xfrm flipH="1" flipV="1">
              <a:off x="8523" y="3038"/>
              <a:ext cx="5"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47" name="Line 463"/>
            <p:cNvSpPr>
              <a:spLocks noChangeShapeType="1"/>
            </p:cNvSpPr>
            <p:nvPr/>
          </p:nvSpPr>
          <p:spPr bwMode="auto">
            <a:xfrm flipH="1">
              <a:off x="8521" y="3038"/>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48" name="Line 464"/>
            <p:cNvSpPr>
              <a:spLocks noChangeShapeType="1"/>
            </p:cNvSpPr>
            <p:nvPr/>
          </p:nvSpPr>
          <p:spPr bwMode="auto">
            <a:xfrm flipH="1">
              <a:off x="8518" y="3040"/>
              <a:ext cx="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49" name="Line 465"/>
            <p:cNvSpPr>
              <a:spLocks noChangeShapeType="1"/>
            </p:cNvSpPr>
            <p:nvPr/>
          </p:nvSpPr>
          <p:spPr bwMode="auto">
            <a:xfrm flipH="1">
              <a:off x="8515" y="3040"/>
              <a:ext cx="3"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50" name="Line 466"/>
            <p:cNvSpPr>
              <a:spLocks noChangeShapeType="1"/>
            </p:cNvSpPr>
            <p:nvPr/>
          </p:nvSpPr>
          <p:spPr bwMode="auto">
            <a:xfrm flipH="1">
              <a:off x="8514" y="3044"/>
              <a:ext cx="1"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51" name="Line 467"/>
            <p:cNvSpPr>
              <a:spLocks noChangeShapeType="1"/>
            </p:cNvSpPr>
            <p:nvPr/>
          </p:nvSpPr>
          <p:spPr bwMode="auto">
            <a:xfrm flipH="1">
              <a:off x="8511" y="3047"/>
              <a:ext cx="3"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52" name="Line 468"/>
            <p:cNvSpPr>
              <a:spLocks noChangeShapeType="1"/>
            </p:cNvSpPr>
            <p:nvPr/>
          </p:nvSpPr>
          <p:spPr bwMode="auto">
            <a:xfrm flipH="1">
              <a:off x="8511" y="3051"/>
              <a:ext cx="1"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53" name="Line 469"/>
            <p:cNvSpPr>
              <a:spLocks noChangeShapeType="1"/>
            </p:cNvSpPr>
            <p:nvPr/>
          </p:nvSpPr>
          <p:spPr bwMode="auto">
            <a:xfrm>
              <a:off x="8511" y="3054"/>
              <a:ext cx="1"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54" name="Line 470"/>
            <p:cNvSpPr>
              <a:spLocks noChangeShapeType="1"/>
            </p:cNvSpPr>
            <p:nvPr/>
          </p:nvSpPr>
          <p:spPr bwMode="auto">
            <a:xfrm>
              <a:off x="8511" y="3060"/>
              <a:ext cx="3"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55" name="Line 471"/>
            <p:cNvSpPr>
              <a:spLocks noChangeShapeType="1"/>
            </p:cNvSpPr>
            <p:nvPr/>
          </p:nvSpPr>
          <p:spPr bwMode="auto">
            <a:xfrm>
              <a:off x="8514" y="3063"/>
              <a:ext cx="1"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56" name="Line 472"/>
            <p:cNvSpPr>
              <a:spLocks noChangeShapeType="1"/>
            </p:cNvSpPr>
            <p:nvPr/>
          </p:nvSpPr>
          <p:spPr bwMode="auto">
            <a:xfrm>
              <a:off x="8515" y="3067"/>
              <a:ext cx="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57" name="Line 473"/>
            <p:cNvSpPr>
              <a:spLocks noChangeShapeType="1"/>
            </p:cNvSpPr>
            <p:nvPr/>
          </p:nvSpPr>
          <p:spPr bwMode="auto">
            <a:xfrm>
              <a:off x="8518" y="3069"/>
              <a:ext cx="3"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58" name="Line 474"/>
            <p:cNvSpPr>
              <a:spLocks noChangeShapeType="1"/>
            </p:cNvSpPr>
            <p:nvPr/>
          </p:nvSpPr>
          <p:spPr bwMode="auto">
            <a:xfrm>
              <a:off x="8521" y="3070"/>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59" name="Line 475"/>
            <p:cNvSpPr>
              <a:spLocks noChangeShapeType="1"/>
            </p:cNvSpPr>
            <p:nvPr/>
          </p:nvSpPr>
          <p:spPr bwMode="auto">
            <a:xfrm flipV="1">
              <a:off x="8523" y="3070"/>
              <a:ext cx="5"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60" name="Line 476"/>
            <p:cNvSpPr>
              <a:spLocks noChangeShapeType="1"/>
            </p:cNvSpPr>
            <p:nvPr/>
          </p:nvSpPr>
          <p:spPr bwMode="auto">
            <a:xfrm flipV="1">
              <a:off x="8528" y="3069"/>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61" name="Line 477"/>
            <p:cNvSpPr>
              <a:spLocks noChangeShapeType="1"/>
            </p:cNvSpPr>
            <p:nvPr/>
          </p:nvSpPr>
          <p:spPr bwMode="auto">
            <a:xfrm flipV="1">
              <a:off x="8530" y="3067"/>
              <a:ext cx="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62" name="Line 478"/>
            <p:cNvSpPr>
              <a:spLocks noChangeShapeType="1"/>
            </p:cNvSpPr>
            <p:nvPr/>
          </p:nvSpPr>
          <p:spPr bwMode="auto">
            <a:xfrm flipV="1">
              <a:off x="8533" y="3063"/>
              <a:ext cx="1"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63" name="Line 479"/>
            <p:cNvSpPr>
              <a:spLocks noChangeShapeType="1"/>
            </p:cNvSpPr>
            <p:nvPr/>
          </p:nvSpPr>
          <p:spPr bwMode="auto">
            <a:xfrm flipV="1">
              <a:off x="8534" y="3060"/>
              <a:ext cx="2"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64" name="Line 480"/>
            <p:cNvSpPr>
              <a:spLocks noChangeShapeType="1"/>
            </p:cNvSpPr>
            <p:nvPr/>
          </p:nvSpPr>
          <p:spPr bwMode="auto">
            <a:xfrm flipV="1">
              <a:off x="8536" y="3054"/>
              <a:ext cx="1"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65" name="Line 481"/>
            <p:cNvSpPr>
              <a:spLocks noChangeShapeType="1"/>
            </p:cNvSpPr>
            <p:nvPr/>
          </p:nvSpPr>
          <p:spPr bwMode="auto">
            <a:xfrm>
              <a:off x="8536" y="3054"/>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66" name="Line 482"/>
            <p:cNvSpPr>
              <a:spLocks noChangeShapeType="1"/>
            </p:cNvSpPr>
            <p:nvPr/>
          </p:nvSpPr>
          <p:spPr bwMode="auto">
            <a:xfrm flipV="1">
              <a:off x="8471" y="3067"/>
              <a:ext cx="1"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67" name="Line 483"/>
            <p:cNvSpPr>
              <a:spLocks noChangeShapeType="1"/>
            </p:cNvSpPr>
            <p:nvPr/>
          </p:nvSpPr>
          <p:spPr bwMode="auto">
            <a:xfrm flipV="1">
              <a:off x="8493" y="3067"/>
              <a:ext cx="1"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68" name="Line 484"/>
            <p:cNvSpPr>
              <a:spLocks noChangeShapeType="1"/>
            </p:cNvSpPr>
            <p:nvPr/>
          </p:nvSpPr>
          <p:spPr bwMode="auto">
            <a:xfrm flipH="1" flipV="1">
              <a:off x="8500" y="2666"/>
              <a:ext cx="23" cy="3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69" name="Line 485"/>
            <p:cNvSpPr>
              <a:spLocks noChangeShapeType="1"/>
            </p:cNvSpPr>
            <p:nvPr/>
          </p:nvSpPr>
          <p:spPr bwMode="auto">
            <a:xfrm flipH="1" flipV="1">
              <a:off x="8454" y="2690"/>
              <a:ext cx="69" cy="8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70" name="Line 486"/>
            <p:cNvSpPr>
              <a:spLocks noChangeShapeType="1"/>
            </p:cNvSpPr>
            <p:nvPr/>
          </p:nvSpPr>
          <p:spPr bwMode="auto">
            <a:xfrm flipH="1" flipV="1">
              <a:off x="8454" y="2768"/>
              <a:ext cx="69" cy="8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71" name="Line 487"/>
            <p:cNvSpPr>
              <a:spLocks noChangeShapeType="1"/>
            </p:cNvSpPr>
            <p:nvPr/>
          </p:nvSpPr>
          <p:spPr bwMode="auto">
            <a:xfrm flipH="1" flipV="1">
              <a:off x="8454" y="2846"/>
              <a:ext cx="69" cy="8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72" name="Line 488"/>
            <p:cNvSpPr>
              <a:spLocks noChangeShapeType="1"/>
            </p:cNvSpPr>
            <p:nvPr/>
          </p:nvSpPr>
          <p:spPr bwMode="auto">
            <a:xfrm flipH="1" flipV="1">
              <a:off x="8454" y="2926"/>
              <a:ext cx="69" cy="8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73" name="Line 489"/>
            <p:cNvSpPr>
              <a:spLocks noChangeShapeType="1"/>
            </p:cNvSpPr>
            <p:nvPr/>
          </p:nvSpPr>
          <p:spPr bwMode="auto">
            <a:xfrm flipH="1" flipV="1">
              <a:off x="8480" y="3036"/>
              <a:ext cx="18" cy="2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74" name="Line 490"/>
            <p:cNvSpPr>
              <a:spLocks noChangeShapeType="1"/>
            </p:cNvSpPr>
            <p:nvPr/>
          </p:nvSpPr>
          <p:spPr bwMode="auto">
            <a:xfrm flipH="1" flipV="1">
              <a:off x="8516" y="3399"/>
              <a:ext cx="7"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75" name="Line 491"/>
            <p:cNvSpPr>
              <a:spLocks noChangeShapeType="1"/>
            </p:cNvSpPr>
            <p:nvPr/>
          </p:nvSpPr>
          <p:spPr bwMode="auto">
            <a:xfrm flipH="1" flipV="1">
              <a:off x="8493" y="3448"/>
              <a:ext cx="30" cy="4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76" name="Line 492"/>
            <p:cNvSpPr>
              <a:spLocks noChangeShapeType="1"/>
            </p:cNvSpPr>
            <p:nvPr/>
          </p:nvSpPr>
          <p:spPr bwMode="auto">
            <a:xfrm flipH="1" flipV="1">
              <a:off x="8462" y="3408"/>
              <a:ext cx="16" cy="2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77" name="Line 493"/>
            <p:cNvSpPr>
              <a:spLocks noChangeShapeType="1"/>
            </p:cNvSpPr>
            <p:nvPr/>
          </p:nvSpPr>
          <p:spPr bwMode="auto">
            <a:xfrm flipH="1" flipV="1">
              <a:off x="8493" y="3526"/>
              <a:ext cx="30" cy="4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78" name="Line 494"/>
            <p:cNvSpPr>
              <a:spLocks noChangeShapeType="1"/>
            </p:cNvSpPr>
            <p:nvPr/>
          </p:nvSpPr>
          <p:spPr bwMode="auto">
            <a:xfrm flipH="1" flipV="1">
              <a:off x="8493" y="3606"/>
              <a:ext cx="30"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79" name="Line 495"/>
            <p:cNvSpPr>
              <a:spLocks noChangeShapeType="1"/>
            </p:cNvSpPr>
            <p:nvPr/>
          </p:nvSpPr>
          <p:spPr bwMode="auto">
            <a:xfrm flipH="1" flipV="1">
              <a:off x="8493" y="3684"/>
              <a:ext cx="30" cy="4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80" name="Line 496"/>
            <p:cNvSpPr>
              <a:spLocks noChangeShapeType="1"/>
            </p:cNvSpPr>
            <p:nvPr/>
          </p:nvSpPr>
          <p:spPr bwMode="auto">
            <a:xfrm flipH="1" flipV="1">
              <a:off x="8493" y="3762"/>
              <a:ext cx="28" cy="3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81" name="Line 497"/>
            <p:cNvSpPr>
              <a:spLocks noChangeShapeType="1"/>
            </p:cNvSpPr>
            <p:nvPr/>
          </p:nvSpPr>
          <p:spPr bwMode="auto">
            <a:xfrm>
              <a:off x="6016" y="1919"/>
              <a:ext cx="1" cy="70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82" name="Line 498"/>
            <p:cNvSpPr>
              <a:spLocks noChangeShapeType="1"/>
            </p:cNvSpPr>
            <p:nvPr/>
          </p:nvSpPr>
          <p:spPr bwMode="auto">
            <a:xfrm>
              <a:off x="6016" y="2622"/>
              <a:ext cx="56"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83" name="Line 499"/>
            <p:cNvSpPr>
              <a:spLocks noChangeShapeType="1"/>
            </p:cNvSpPr>
            <p:nvPr/>
          </p:nvSpPr>
          <p:spPr bwMode="auto">
            <a:xfrm>
              <a:off x="6016" y="2504"/>
              <a:ext cx="1" cy="1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84" name="Line 500"/>
            <p:cNvSpPr>
              <a:spLocks noChangeShapeType="1"/>
            </p:cNvSpPr>
            <p:nvPr/>
          </p:nvSpPr>
          <p:spPr bwMode="auto">
            <a:xfrm>
              <a:off x="6016" y="2622"/>
              <a:ext cx="56"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85" name="Line 501"/>
            <p:cNvSpPr>
              <a:spLocks noChangeShapeType="1"/>
            </p:cNvSpPr>
            <p:nvPr/>
          </p:nvSpPr>
          <p:spPr bwMode="auto">
            <a:xfrm>
              <a:off x="5969" y="2504"/>
              <a:ext cx="1" cy="16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86" name="Line 502"/>
            <p:cNvSpPr>
              <a:spLocks noChangeShapeType="1"/>
            </p:cNvSpPr>
            <p:nvPr/>
          </p:nvSpPr>
          <p:spPr bwMode="auto">
            <a:xfrm>
              <a:off x="6166" y="2376"/>
              <a:ext cx="2099"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87" name="Line 503"/>
            <p:cNvSpPr>
              <a:spLocks noChangeShapeType="1"/>
            </p:cNvSpPr>
            <p:nvPr/>
          </p:nvSpPr>
          <p:spPr bwMode="auto">
            <a:xfrm>
              <a:off x="6166" y="2327"/>
              <a:ext cx="2099"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88" name="Line 504"/>
            <p:cNvSpPr>
              <a:spLocks noChangeShapeType="1"/>
            </p:cNvSpPr>
            <p:nvPr/>
          </p:nvSpPr>
          <p:spPr bwMode="auto">
            <a:xfrm>
              <a:off x="6166" y="2545"/>
              <a:ext cx="2099"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89" name="Line 505"/>
            <p:cNvSpPr>
              <a:spLocks noChangeShapeType="1"/>
            </p:cNvSpPr>
            <p:nvPr/>
          </p:nvSpPr>
          <p:spPr bwMode="auto">
            <a:xfrm>
              <a:off x="8265" y="1919"/>
              <a:ext cx="15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90" name="Line 506"/>
            <p:cNvSpPr>
              <a:spLocks noChangeShapeType="1"/>
            </p:cNvSpPr>
            <p:nvPr/>
          </p:nvSpPr>
          <p:spPr bwMode="auto">
            <a:xfrm flipV="1">
              <a:off x="8265" y="1919"/>
              <a:ext cx="1" cy="70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91" name="Line 507"/>
            <p:cNvSpPr>
              <a:spLocks noChangeShapeType="1"/>
            </p:cNvSpPr>
            <p:nvPr/>
          </p:nvSpPr>
          <p:spPr bwMode="auto">
            <a:xfrm flipV="1">
              <a:off x="8360" y="2622"/>
              <a:ext cx="1" cy="28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92" name="Line 508"/>
            <p:cNvSpPr>
              <a:spLocks noChangeShapeType="1"/>
            </p:cNvSpPr>
            <p:nvPr/>
          </p:nvSpPr>
          <p:spPr bwMode="auto">
            <a:xfrm flipH="1">
              <a:off x="8417" y="2504"/>
              <a:ext cx="47"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93" name="Line 509"/>
            <p:cNvSpPr>
              <a:spLocks noChangeShapeType="1"/>
            </p:cNvSpPr>
            <p:nvPr/>
          </p:nvSpPr>
          <p:spPr bwMode="auto">
            <a:xfrm flipV="1">
              <a:off x="8417" y="2504"/>
              <a:ext cx="1" cy="1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94" name="Line 510"/>
            <p:cNvSpPr>
              <a:spLocks noChangeShapeType="1"/>
            </p:cNvSpPr>
            <p:nvPr/>
          </p:nvSpPr>
          <p:spPr bwMode="auto">
            <a:xfrm flipV="1">
              <a:off x="8464" y="2504"/>
              <a:ext cx="1" cy="16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95" name="Line 511"/>
            <p:cNvSpPr>
              <a:spLocks noChangeShapeType="1"/>
            </p:cNvSpPr>
            <p:nvPr/>
          </p:nvSpPr>
          <p:spPr bwMode="auto">
            <a:xfrm flipH="1">
              <a:off x="8454" y="2666"/>
              <a:ext cx="69"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96" name="Line 512"/>
            <p:cNvSpPr>
              <a:spLocks noChangeShapeType="1"/>
            </p:cNvSpPr>
            <p:nvPr/>
          </p:nvSpPr>
          <p:spPr bwMode="auto">
            <a:xfrm>
              <a:off x="8417" y="1919"/>
              <a:ext cx="1" cy="70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97" name="Line 513"/>
            <p:cNvSpPr>
              <a:spLocks noChangeShapeType="1"/>
            </p:cNvSpPr>
            <p:nvPr/>
          </p:nvSpPr>
          <p:spPr bwMode="auto">
            <a:xfrm>
              <a:off x="8417" y="2504"/>
              <a:ext cx="1" cy="1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98" name="Line 514"/>
            <p:cNvSpPr>
              <a:spLocks noChangeShapeType="1"/>
            </p:cNvSpPr>
            <p:nvPr/>
          </p:nvSpPr>
          <p:spPr bwMode="auto">
            <a:xfrm>
              <a:off x="8464" y="2504"/>
              <a:ext cx="1" cy="16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899" name="Line 515"/>
            <p:cNvSpPr>
              <a:spLocks noChangeShapeType="1"/>
            </p:cNvSpPr>
            <p:nvPr/>
          </p:nvSpPr>
          <p:spPr bwMode="auto">
            <a:xfrm flipV="1">
              <a:off x="6464" y="2627"/>
              <a:ext cx="1" cy="48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00" name="Line 516"/>
            <p:cNvSpPr>
              <a:spLocks noChangeShapeType="1"/>
            </p:cNvSpPr>
            <p:nvPr/>
          </p:nvSpPr>
          <p:spPr bwMode="auto">
            <a:xfrm flipV="1">
              <a:off x="6476" y="2627"/>
              <a:ext cx="2" cy="48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01" name="Line 517"/>
            <p:cNvSpPr>
              <a:spLocks noChangeShapeType="1"/>
            </p:cNvSpPr>
            <p:nvPr/>
          </p:nvSpPr>
          <p:spPr bwMode="auto">
            <a:xfrm flipV="1">
              <a:off x="7956" y="2627"/>
              <a:ext cx="1" cy="48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02" name="Line 518"/>
            <p:cNvSpPr>
              <a:spLocks noChangeShapeType="1"/>
            </p:cNvSpPr>
            <p:nvPr/>
          </p:nvSpPr>
          <p:spPr bwMode="auto">
            <a:xfrm flipV="1">
              <a:off x="7968" y="2627"/>
              <a:ext cx="2" cy="48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03" name="Line 519"/>
            <p:cNvSpPr>
              <a:spLocks noChangeShapeType="1"/>
            </p:cNvSpPr>
            <p:nvPr/>
          </p:nvSpPr>
          <p:spPr bwMode="auto">
            <a:xfrm flipV="1">
              <a:off x="6464" y="3355"/>
              <a:ext cx="1" cy="48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04" name="Line 520"/>
            <p:cNvSpPr>
              <a:spLocks noChangeShapeType="1"/>
            </p:cNvSpPr>
            <p:nvPr/>
          </p:nvSpPr>
          <p:spPr bwMode="auto">
            <a:xfrm flipV="1">
              <a:off x="6476" y="3355"/>
              <a:ext cx="2" cy="48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05" name="Line 521"/>
            <p:cNvSpPr>
              <a:spLocks noChangeShapeType="1"/>
            </p:cNvSpPr>
            <p:nvPr/>
          </p:nvSpPr>
          <p:spPr bwMode="auto">
            <a:xfrm flipV="1">
              <a:off x="7956" y="3355"/>
              <a:ext cx="1" cy="48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06" name="Line 522"/>
            <p:cNvSpPr>
              <a:spLocks noChangeShapeType="1"/>
            </p:cNvSpPr>
            <p:nvPr/>
          </p:nvSpPr>
          <p:spPr bwMode="auto">
            <a:xfrm flipV="1">
              <a:off x="7968" y="3355"/>
              <a:ext cx="2" cy="48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07" name="Line 523"/>
            <p:cNvSpPr>
              <a:spLocks noChangeShapeType="1"/>
            </p:cNvSpPr>
            <p:nvPr/>
          </p:nvSpPr>
          <p:spPr bwMode="auto">
            <a:xfrm flipV="1">
              <a:off x="8384" y="2579"/>
              <a:ext cx="33" cy="4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08" name="Line 524"/>
            <p:cNvSpPr>
              <a:spLocks noChangeShapeType="1"/>
            </p:cNvSpPr>
            <p:nvPr/>
          </p:nvSpPr>
          <p:spPr bwMode="auto">
            <a:xfrm flipV="1">
              <a:off x="8321" y="2499"/>
              <a:ext cx="96" cy="12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09" name="Line 525"/>
            <p:cNvSpPr>
              <a:spLocks noChangeShapeType="1"/>
            </p:cNvSpPr>
            <p:nvPr/>
          </p:nvSpPr>
          <p:spPr bwMode="auto">
            <a:xfrm flipV="1">
              <a:off x="8265" y="2421"/>
              <a:ext cx="152" cy="19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10" name="Line 526"/>
            <p:cNvSpPr>
              <a:spLocks noChangeShapeType="1"/>
            </p:cNvSpPr>
            <p:nvPr/>
          </p:nvSpPr>
          <p:spPr bwMode="auto">
            <a:xfrm flipV="1">
              <a:off x="8265" y="2343"/>
              <a:ext cx="152" cy="19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11" name="Line 527"/>
            <p:cNvSpPr>
              <a:spLocks noChangeShapeType="1"/>
            </p:cNvSpPr>
            <p:nvPr/>
          </p:nvSpPr>
          <p:spPr bwMode="auto">
            <a:xfrm flipV="1">
              <a:off x="8265" y="2264"/>
              <a:ext cx="152" cy="19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12" name="Line 528"/>
            <p:cNvSpPr>
              <a:spLocks noChangeShapeType="1"/>
            </p:cNvSpPr>
            <p:nvPr/>
          </p:nvSpPr>
          <p:spPr bwMode="auto">
            <a:xfrm flipV="1">
              <a:off x="8265" y="2184"/>
              <a:ext cx="152" cy="19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13" name="Line 529"/>
            <p:cNvSpPr>
              <a:spLocks noChangeShapeType="1"/>
            </p:cNvSpPr>
            <p:nvPr/>
          </p:nvSpPr>
          <p:spPr bwMode="auto">
            <a:xfrm flipV="1">
              <a:off x="8206" y="2327"/>
              <a:ext cx="39" cy="4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14" name="Line 530"/>
            <p:cNvSpPr>
              <a:spLocks noChangeShapeType="1"/>
            </p:cNvSpPr>
            <p:nvPr/>
          </p:nvSpPr>
          <p:spPr bwMode="auto">
            <a:xfrm flipV="1">
              <a:off x="8265" y="2106"/>
              <a:ext cx="152" cy="19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15" name="Line 531"/>
            <p:cNvSpPr>
              <a:spLocks noChangeShapeType="1"/>
            </p:cNvSpPr>
            <p:nvPr/>
          </p:nvSpPr>
          <p:spPr bwMode="auto">
            <a:xfrm flipV="1">
              <a:off x="8144" y="2327"/>
              <a:ext cx="39" cy="4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16" name="Line 532"/>
            <p:cNvSpPr>
              <a:spLocks noChangeShapeType="1"/>
            </p:cNvSpPr>
            <p:nvPr/>
          </p:nvSpPr>
          <p:spPr bwMode="auto">
            <a:xfrm flipV="1">
              <a:off x="8265" y="2026"/>
              <a:ext cx="152" cy="19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17" name="Line 533"/>
            <p:cNvSpPr>
              <a:spLocks noChangeShapeType="1"/>
            </p:cNvSpPr>
            <p:nvPr/>
          </p:nvSpPr>
          <p:spPr bwMode="auto">
            <a:xfrm flipV="1">
              <a:off x="8083" y="2327"/>
              <a:ext cx="39" cy="4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18" name="Line 534"/>
            <p:cNvSpPr>
              <a:spLocks noChangeShapeType="1"/>
            </p:cNvSpPr>
            <p:nvPr/>
          </p:nvSpPr>
          <p:spPr bwMode="auto">
            <a:xfrm flipV="1">
              <a:off x="8265" y="1948"/>
              <a:ext cx="152" cy="19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19" name="Line 535"/>
            <p:cNvSpPr>
              <a:spLocks noChangeShapeType="1"/>
            </p:cNvSpPr>
            <p:nvPr/>
          </p:nvSpPr>
          <p:spPr bwMode="auto">
            <a:xfrm flipV="1">
              <a:off x="8022" y="2327"/>
              <a:ext cx="39" cy="4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20" name="Line 536"/>
            <p:cNvSpPr>
              <a:spLocks noChangeShapeType="1"/>
            </p:cNvSpPr>
            <p:nvPr/>
          </p:nvSpPr>
          <p:spPr bwMode="auto">
            <a:xfrm flipV="1">
              <a:off x="8265" y="1919"/>
              <a:ext cx="113" cy="14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21" name="Line 537"/>
            <p:cNvSpPr>
              <a:spLocks noChangeShapeType="1"/>
            </p:cNvSpPr>
            <p:nvPr/>
          </p:nvSpPr>
          <p:spPr bwMode="auto">
            <a:xfrm flipV="1">
              <a:off x="7960" y="2327"/>
              <a:ext cx="39" cy="4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22" name="Line 538"/>
            <p:cNvSpPr>
              <a:spLocks noChangeShapeType="1"/>
            </p:cNvSpPr>
            <p:nvPr/>
          </p:nvSpPr>
          <p:spPr bwMode="auto">
            <a:xfrm flipV="1">
              <a:off x="8265" y="1919"/>
              <a:ext cx="51" cy="6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23" name="Line 539"/>
            <p:cNvSpPr>
              <a:spLocks noChangeShapeType="1"/>
            </p:cNvSpPr>
            <p:nvPr/>
          </p:nvSpPr>
          <p:spPr bwMode="auto">
            <a:xfrm flipV="1">
              <a:off x="7899" y="2327"/>
              <a:ext cx="39" cy="4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24" name="Line 540"/>
            <p:cNvSpPr>
              <a:spLocks noChangeShapeType="1"/>
            </p:cNvSpPr>
            <p:nvPr/>
          </p:nvSpPr>
          <p:spPr bwMode="auto">
            <a:xfrm flipV="1">
              <a:off x="7837" y="2327"/>
              <a:ext cx="39" cy="4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25" name="Line 541"/>
            <p:cNvSpPr>
              <a:spLocks noChangeShapeType="1"/>
            </p:cNvSpPr>
            <p:nvPr/>
          </p:nvSpPr>
          <p:spPr bwMode="auto">
            <a:xfrm flipV="1">
              <a:off x="7776" y="2327"/>
              <a:ext cx="39" cy="4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26" name="Line 542"/>
            <p:cNvSpPr>
              <a:spLocks noChangeShapeType="1"/>
            </p:cNvSpPr>
            <p:nvPr/>
          </p:nvSpPr>
          <p:spPr bwMode="auto">
            <a:xfrm flipV="1">
              <a:off x="7715" y="2327"/>
              <a:ext cx="39" cy="4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27" name="Line 543"/>
            <p:cNvSpPr>
              <a:spLocks noChangeShapeType="1"/>
            </p:cNvSpPr>
            <p:nvPr/>
          </p:nvSpPr>
          <p:spPr bwMode="auto">
            <a:xfrm flipV="1">
              <a:off x="7653" y="2327"/>
              <a:ext cx="39" cy="4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28" name="Line 544"/>
            <p:cNvSpPr>
              <a:spLocks noChangeShapeType="1"/>
            </p:cNvSpPr>
            <p:nvPr/>
          </p:nvSpPr>
          <p:spPr bwMode="auto">
            <a:xfrm flipV="1">
              <a:off x="7592" y="2327"/>
              <a:ext cx="39" cy="4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29" name="Line 545"/>
            <p:cNvSpPr>
              <a:spLocks noChangeShapeType="1"/>
            </p:cNvSpPr>
            <p:nvPr/>
          </p:nvSpPr>
          <p:spPr bwMode="auto">
            <a:xfrm flipV="1">
              <a:off x="7531" y="2327"/>
              <a:ext cx="39" cy="4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30" name="Line 546"/>
            <p:cNvSpPr>
              <a:spLocks noChangeShapeType="1"/>
            </p:cNvSpPr>
            <p:nvPr/>
          </p:nvSpPr>
          <p:spPr bwMode="auto">
            <a:xfrm flipV="1">
              <a:off x="7469" y="2327"/>
              <a:ext cx="39" cy="4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31" name="Line 547"/>
            <p:cNvSpPr>
              <a:spLocks noChangeShapeType="1"/>
            </p:cNvSpPr>
            <p:nvPr/>
          </p:nvSpPr>
          <p:spPr bwMode="auto">
            <a:xfrm flipV="1">
              <a:off x="7408" y="2327"/>
              <a:ext cx="39" cy="4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32" name="Line 548"/>
            <p:cNvSpPr>
              <a:spLocks noChangeShapeType="1"/>
            </p:cNvSpPr>
            <p:nvPr/>
          </p:nvSpPr>
          <p:spPr bwMode="auto">
            <a:xfrm flipV="1">
              <a:off x="7346" y="2327"/>
              <a:ext cx="38" cy="4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33" name="Line 549"/>
            <p:cNvSpPr>
              <a:spLocks noChangeShapeType="1"/>
            </p:cNvSpPr>
            <p:nvPr/>
          </p:nvSpPr>
          <p:spPr bwMode="auto">
            <a:xfrm flipV="1">
              <a:off x="7285" y="2327"/>
              <a:ext cx="38" cy="4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34" name="Line 550"/>
            <p:cNvSpPr>
              <a:spLocks noChangeShapeType="1"/>
            </p:cNvSpPr>
            <p:nvPr/>
          </p:nvSpPr>
          <p:spPr bwMode="auto">
            <a:xfrm flipV="1">
              <a:off x="7224" y="2327"/>
              <a:ext cx="39" cy="4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35" name="Line 551"/>
            <p:cNvSpPr>
              <a:spLocks noChangeShapeType="1"/>
            </p:cNvSpPr>
            <p:nvPr/>
          </p:nvSpPr>
          <p:spPr bwMode="auto">
            <a:xfrm flipV="1">
              <a:off x="7162" y="2327"/>
              <a:ext cx="38" cy="4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36" name="Line 552"/>
            <p:cNvSpPr>
              <a:spLocks noChangeShapeType="1"/>
            </p:cNvSpPr>
            <p:nvPr/>
          </p:nvSpPr>
          <p:spPr bwMode="auto">
            <a:xfrm flipV="1">
              <a:off x="7101" y="2327"/>
              <a:ext cx="38" cy="4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37" name="Line 553"/>
            <p:cNvSpPr>
              <a:spLocks noChangeShapeType="1"/>
            </p:cNvSpPr>
            <p:nvPr/>
          </p:nvSpPr>
          <p:spPr bwMode="auto">
            <a:xfrm flipV="1">
              <a:off x="7040" y="2327"/>
              <a:ext cx="37" cy="4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38" name="Line 554"/>
            <p:cNvSpPr>
              <a:spLocks noChangeShapeType="1"/>
            </p:cNvSpPr>
            <p:nvPr/>
          </p:nvSpPr>
          <p:spPr bwMode="auto">
            <a:xfrm flipV="1">
              <a:off x="6977" y="2327"/>
              <a:ext cx="39" cy="4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39" name="Line 555"/>
            <p:cNvSpPr>
              <a:spLocks noChangeShapeType="1"/>
            </p:cNvSpPr>
            <p:nvPr/>
          </p:nvSpPr>
          <p:spPr bwMode="auto">
            <a:xfrm flipV="1">
              <a:off x="6917" y="2327"/>
              <a:ext cx="38" cy="4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40" name="Line 556"/>
            <p:cNvSpPr>
              <a:spLocks noChangeShapeType="1"/>
            </p:cNvSpPr>
            <p:nvPr/>
          </p:nvSpPr>
          <p:spPr bwMode="auto">
            <a:xfrm flipV="1">
              <a:off x="6854" y="2327"/>
              <a:ext cx="39" cy="4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41" name="Line 557"/>
            <p:cNvSpPr>
              <a:spLocks noChangeShapeType="1"/>
            </p:cNvSpPr>
            <p:nvPr/>
          </p:nvSpPr>
          <p:spPr bwMode="auto">
            <a:xfrm flipV="1">
              <a:off x="6793" y="2327"/>
              <a:ext cx="39" cy="4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42" name="Line 558"/>
            <p:cNvSpPr>
              <a:spLocks noChangeShapeType="1"/>
            </p:cNvSpPr>
            <p:nvPr/>
          </p:nvSpPr>
          <p:spPr bwMode="auto">
            <a:xfrm flipV="1">
              <a:off x="6733" y="2327"/>
              <a:ext cx="37" cy="4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43" name="Line 559"/>
            <p:cNvSpPr>
              <a:spLocks noChangeShapeType="1"/>
            </p:cNvSpPr>
            <p:nvPr/>
          </p:nvSpPr>
          <p:spPr bwMode="auto">
            <a:xfrm flipV="1">
              <a:off x="6670" y="2327"/>
              <a:ext cx="39" cy="4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44" name="Line 560"/>
            <p:cNvSpPr>
              <a:spLocks noChangeShapeType="1"/>
            </p:cNvSpPr>
            <p:nvPr/>
          </p:nvSpPr>
          <p:spPr bwMode="auto">
            <a:xfrm flipV="1">
              <a:off x="6609" y="2327"/>
              <a:ext cx="39" cy="4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45" name="Line 561"/>
            <p:cNvSpPr>
              <a:spLocks noChangeShapeType="1"/>
            </p:cNvSpPr>
            <p:nvPr/>
          </p:nvSpPr>
          <p:spPr bwMode="auto">
            <a:xfrm flipV="1">
              <a:off x="6547" y="2327"/>
              <a:ext cx="39" cy="4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46" name="Line 562"/>
            <p:cNvSpPr>
              <a:spLocks noChangeShapeType="1"/>
            </p:cNvSpPr>
            <p:nvPr/>
          </p:nvSpPr>
          <p:spPr bwMode="auto">
            <a:xfrm flipV="1">
              <a:off x="6486" y="2327"/>
              <a:ext cx="39" cy="4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47" name="Line 563"/>
            <p:cNvSpPr>
              <a:spLocks noChangeShapeType="1"/>
            </p:cNvSpPr>
            <p:nvPr/>
          </p:nvSpPr>
          <p:spPr bwMode="auto">
            <a:xfrm flipV="1">
              <a:off x="6425" y="2327"/>
              <a:ext cx="39" cy="4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48" name="Line 564"/>
            <p:cNvSpPr>
              <a:spLocks noChangeShapeType="1"/>
            </p:cNvSpPr>
            <p:nvPr/>
          </p:nvSpPr>
          <p:spPr bwMode="auto">
            <a:xfrm flipV="1">
              <a:off x="6363" y="2327"/>
              <a:ext cx="39" cy="4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49" name="Line 565"/>
            <p:cNvSpPr>
              <a:spLocks noChangeShapeType="1"/>
            </p:cNvSpPr>
            <p:nvPr/>
          </p:nvSpPr>
          <p:spPr bwMode="auto">
            <a:xfrm flipV="1">
              <a:off x="6110" y="2549"/>
              <a:ext cx="56" cy="7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50" name="Line 566"/>
            <p:cNvSpPr>
              <a:spLocks noChangeShapeType="1"/>
            </p:cNvSpPr>
            <p:nvPr/>
          </p:nvSpPr>
          <p:spPr bwMode="auto">
            <a:xfrm flipV="1">
              <a:off x="6302" y="2327"/>
              <a:ext cx="39" cy="4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51" name="Line 567"/>
            <p:cNvSpPr>
              <a:spLocks noChangeShapeType="1"/>
            </p:cNvSpPr>
            <p:nvPr/>
          </p:nvSpPr>
          <p:spPr bwMode="auto">
            <a:xfrm flipV="1">
              <a:off x="6049" y="2471"/>
              <a:ext cx="117" cy="15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52" name="Line 568"/>
            <p:cNvSpPr>
              <a:spLocks noChangeShapeType="1"/>
            </p:cNvSpPr>
            <p:nvPr/>
          </p:nvSpPr>
          <p:spPr bwMode="auto">
            <a:xfrm flipV="1">
              <a:off x="6240" y="2327"/>
              <a:ext cx="39" cy="4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53" name="Line 569"/>
            <p:cNvSpPr>
              <a:spLocks noChangeShapeType="1"/>
            </p:cNvSpPr>
            <p:nvPr/>
          </p:nvSpPr>
          <p:spPr bwMode="auto">
            <a:xfrm flipV="1">
              <a:off x="6016" y="2391"/>
              <a:ext cx="150" cy="19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54" name="Line 570"/>
            <p:cNvSpPr>
              <a:spLocks noChangeShapeType="1"/>
            </p:cNvSpPr>
            <p:nvPr/>
          </p:nvSpPr>
          <p:spPr bwMode="auto">
            <a:xfrm flipV="1">
              <a:off x="6179" y="2327"/>
              <a:ext cx="39" cy="4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55" name="Line 571"/>
            <p:cNvSpPr>
              <a:spLocks noChangeShapeType="1"/>
            </p:cNvSpPr>
            <p:nvPr/>
          </p:nvSpPr>
          <p:spPr bwMode="auto">
            <a:xfrm flipV="1">
              <a:off x="6016" y="2312"/>
              <a:ext cx="150" cy="19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56" name="Line 572"/>
            <p:cNvSpPr>
              <a:spLocks noChangeShapeType="1"/>
            </p:cNvSpPr>
            <p:nvPr/>
          </p:nvSpPr>
          <p:spPr bwMode="auto">
            <a:xfrm flipV="1">
              <a:off x="6016" y="2234"/>
              <a:ext cx="150" cy="19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57" name="Line 573"/>
            <p:cNvSpPr>
              <a:spLocks noChangeShapeType="1"/>
            </p:cNvSpPr>
            <p:nvPr/>
          </p:nvSpPr>
          <p:spPr bwMode="auto">
            <a:xfrm flipV="1">
              <a:off x="6016" y="2154"/>
              <a:ext cx="150" cy="19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58" name="Line 574"/>
            <p:cNvSpPr>
              <a:spLocks noChangeShapeType="1"/>
            </p:cNvSpPr>
            <p:nvPr/>
          </p:nvSpPr>
          <p:spPr bwMode="auto">
            <a:xfrm flipV="1">
              <a:off x="6016" y="2076"/>
              <a:ext cx="150" cy="19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59" name="Line 575"/>
            <p:cNvSpPr>
              <a:spLocks noChangeShapeType="1"/>
            </p:cNvSpPr>
            <p:nvPr/>
          </p:nvSpPr>
          <p:spPr bwMode="auto">
            <a:xfrm flipV="1">
              <a:off x="6016" y="1997"/>
              <a:ext cx="150" cy="19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60" name="Line 576"/>
            <p:cNvSpPr>
              <a:spLocks noChangeShapeType="1"/>
            </p:cNvSpPr>
            <p:nvPr/>
          </p:nvSpPr>
          <p:spPr bwMode="auto">
            <a:xfrm flipV="1">
              <a:off x="6016" y="1919"/>
              <a:ext cx="150" cy="19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61" name="Line 577"/>
            <p:cNvSpPr>
              <a:spLocks noChangeShapeType="1"/>
            </p:cNvSpPr>
            <p:nvPr/>
          </p:nvSpPr>
          <p:spPr bwMode="auto">
            <a:xfrm flipV="1">
              <a:off x="6016" y="1919"/>
              <a:ext cx="88" cy="1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62" name="Line 578"/>
            <p:cNvSpPr>
              <a:spLocks noChangeShapeType="1"/>
            </p:cNvSpPr>
            <p:nvPr/>
          </p:nvSpPr>
          <p:spPr bwMode="auto">
            <a:xfrm flipV="1">
              <a:off x="6016" y="1919"/>
              <a:ext cx="27" cy="3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63" name="Line 579"/>
            <p:cNvSpPr>
              <a:spLocks noChangeShapeType="1"/>
            </p:cNvSpPr>
            <p:nvPr/>
          </p:nvSpPr>
          <p:spPr bwMode="auto">
            <a:xfrm flipV="1">
              <a:off x="8447" y="3939"/>
              <a:ext cx="17" cy="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64" name="Line 580"/>
            <p:cNvSpPr>
              <a:spLocks noChangeShapeType="1"/>
            </p:cNvSpPr>
            <p:nvPr/>
          </p:nvSpPr>
          <p:spPr bwMode="auto">
            <a:xfrm flipV="1">
              <a:off x="8417" y="3860"/>
              <a:ext cx="47" cy="6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65" name="Line 581"/>
            <p:cNvSpPr>
              <a:spLocks noChangeShapeType="1"/>
            </p:cNvSpPr>
            <p:nvPr/>
          </p:nvSpPr>
          <p:spPr bwMode="auto">
            <a:xfrm flipV="1">
              <a:off x="8415" y="3793"/>
              <a:ext cx="39" cy="5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66" name="Line 582"/>
            <p:cNvSpPr>
              <a:spLocks noChangeShapeType="1"/>
            </p:cNvSpPr>
            <p:nvPr/>
          </p:nvSpPr>
          <p:spPr bwMode="auto">
            <a:xfrm flipV="1">
              <a:off x="8360" y="3714"/>
              <a:ext cx="94" cy="1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67" name="Line 583"/>
            <p:cNvSpPr>
              <a:spLocks noChangeShapeType="1"/>
            </p:cNvSpPr>
            <p:nvPr/>
          </p:nvSpPr>
          <p:spPr bwMode="auto">
            <a:xfrm flipV="1">
              <a:off x="8360" y="3636"/>
              <a:ext cx="94" cy="1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68" name="Line 584"/>
            <p:cNvSpPr>
              <a:spLocks noChangeShapeType="1"/>
            </p:cNvSpPr>
            <p:nvPr/>
          </p:nvSpPr>
          <p:spPr bwMode="auto">
            <a:xfrm flipV="1">
              <a:off x="8360" y="3597"/>
              <a:ext cx="64" cy="8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69" name="Line 585"/>
            <p:cNvSpPr>
              <a:spLocks noChangeShapeType="1"/>
            </p:cNvSpPr>
            <p:nvPr/>
          </p:nvSpPr>
          <p:spPr bwMode="auto">
            <a:xfrm flipV="1">
              <a:off x="8439" y="3556"/>
              <a:ext cx="15" cy="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70" name="Line 586"/>
            <p:cNvSpPr>
              <a:spLocks noChangeShapeType="1"/>
            </p:cNvSpPr>
            <p:nvPr/>
          </p:nvSpPr>
          <p:spPr bwMode="auto">
            <a:xfrm flipV="1">
              <a:off x="8360" y="3597"/>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71" name="Line 587"/>
            <p:cNvSpPr>
              <a:spLocks noChangeShapeType="1"/>
            </p:cNvSpPr>
            <p:nvPr/>
          </p:nvSpPr>
          <p:spPr bwMode="auto">
            <a:xfrm flipV="1">
              <a:off x="8439" y="3478"/>
              <a:ext cx="15" cy="1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72" name="Line 588"/>
            <p:cNvSpPr>
              <a:spLocks noChangeShapeType="1"/>
            </p:cNvSpPr>
            <p:nvPr/>
          </p:nvSpPr>
          <p:spPr bwMode="auto">
            <a:xfrm flipV="1">
              <a:off x="8404" y="2926"/>
              <a:ext cx="50" cy="6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73" name="Line 589"/>
            <p:cNvSpPr>
              <a:spLocks noChangeShapeType="1"/>
            </p:cNvSpPr>
            <p:nvPr/>
          </p:nvSpPr>
          <p:spPr bwMode="auto">
            <a:xfrm flipV="1">
              <a:off x="8385" y="2846"/>
              <a:ext cx="69" cy="8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74" name="Line 590"/>
            <p:cNvSpPr>
              <a:spLocks noChangeShapeType="1"/>
            </p:cNvSpPr>
            <p:nvPr/>
          </p:nvSpPr>
          <p:spPr bwMode="auto">
            <a:xfrm flipV="1">
              <a:off x="8360" y="2768"/>
              <a:ext cx="94" cy="1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75" name="Line 591"/>
            <p:cNvSpPr>
              <a:spLocks noChangeShapeType="1"/>
            </p:cNvSpPr>
            <p:nvPr/>
          </p:nvSpPr>
          <p:spPr bwMode="auto">
            <a:xfrm flipV="1">
              <a:off x="8360" y="2688"/>
              <a:ext cx="94" cy="12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76" name="Line 592"/>
            <p:cNvSpPr>
              <a:spLocks noChangeShapeType="1"/>
            </p:cNvSpPr>
            <p:nvPr/>
          </p:nvSpPr>
          <p:spPr bwMode="auto">
            <a:xfrm flipV="1">
              <a:off x="8360" y="2597"/>
              <a:ext cx="104" cy="13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77" name="Line 593"/>
            <p:cNvSpPr>
              <a:spLocks noChangeShapeType="1"/>
            </p:cNvSpPr>
            <p:nvPr/>
          </p:nvSpPr>
          <p:spPr bwMode="auto">
            <a:xfrm flipV="1">
              <a:off x="8360" y="2622"/>
              <a:ext cx="24" cy="3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78" name="Line 594"/>
            <p:cNvSpPr>
              <a:spLocks noChangeShapeType="1"/>
            </p:cNvSpPr>
            <p:nvPr/>
          </p:nvSpPr>
          <p:spPr bwMode="auto">
            <a:xfrm flipV="1">
              <a:off x="8417" y="2519"/>
              <a:ext cx="47" cy="6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79" name="Line 595"/>
            <p:cNvSpPr>
              <a:spLocks noChangeShapeType="1"/>
            </p:cNvSpPr>
            <p:nvPr/>
          </p:nvSpPr>
          <p:spPr bwMode="auto">
            <a:xfrm flipV="1">
              <a:off x="8625" y="4075"/>
              <a:ext cx="61" cy="7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80" name="Line 596"/>
            <p:cNvSpPr>
              <a:spLocks noChangeShapeType="1"/>
            </p:cNvSpPr>
            <p:nvPr/>
          </p:nvSpPr>
          <p:spPr bwMode="auto">
            <a:xfrm flipV="1">
              <a:off x="8563" y="4054"/>
              <a:ext cx="79" cy="9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81" name="Line 597"/>
            <p:cNvSpPr>
              <a:spLocks noChangeShapeType="1"/>
            </p:cNvSpPr>
            <p:nvPr/>
          </p:nvSpPr>
          <p:spPr bwMode="auto">
            <a:xfrm flipV="1">
              <a:off x="8502" y="4054"/>
              <a:ext cx="79" cy="9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82" name="Line 598"/>
            <p:cNvSpPr>
              <a:spLocks noChangeShapeType="1"/>
            </p:cNvSpPr>
            <p:nvPr/>
          </p:nvSpPr>
          <p:spPr bwMode="auto">
            <a:xfrm flipV="1">
              <a:off x="8441" y="4054"/>
              <a:ext cx="78" cy="9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83" name="Line 599"/>
            <p:cNvSpPr>
              <a:spLocks noChangeShapeType="1"/>
            </p:cNvSpPr>
            <p:nvPr/>
          </p:nvSpPr>
          <p:spPr bwMode="auto">
            <a:xfrm flipV="1">
              <a:off x="8379" y="4054"/>
              <a:ext cx="79" cy="9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84" name="Line 600"/>
            <p:cNvSpPr>
              <a:spLocks noChangeShapeType="1"/>
            </p:cNvSpPr>
            <p:nvPr/>
          </p:nvSpPr>
          <p:spPr bwMode="auto">
            <a:xfrm flipV="1">
              <a:off x="8372" y="4034"/>
              <a:ext cx="40" cy="5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85" name="Line 601"/>
            <p:cNvSpPr>
              <a:spLocks noChangeShapeType="1"/>
            </p:cNvSpPr>
            <p:nvPr/>
          </p:nvSpPr>
          <p:spPr bwMode="auto">
            <a:xfrm flipV="1">
              <a:off x="8368" y="3921"/>
              <a:ext cx="49" cy="6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86" name="Line 602"/>
            <p:cNvSpPr>
              <a:spLocks noChangeShapeType="1"/>
            </p:cNvSpPr>
            <p:nvPr/>
          </p:nvSpPr>
          <p:spPr bwMode="auto">
            <a:xfrm flipV="1">
              <a:off x="8360" y="3843"/>
              <a:ext cx="55" cy="7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87" name="Line 603"/>
            <p:cNvSpPr>
              <a:spLocks noChangeShapeType="1"/>
            </p:cNvSpPr>
            <p:nvPr/>
          </p:nvSpPr>
          <p:spPr bwMode="auto">
            <a:xfrm flipV="1">
              <a:off x="6044" y="4104"/>
              <a:ext cx="40" cy="4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88" name="Line 604"/>
            <p:cNvSpPr>
              <a:spLocks noChangeShapeType="1"/>
            </p:cNvSpPr>
            <p:nvPr/>
          </p:nvSpPr>
          <p:spPr bwMode="auto">
            <a:xfrm flipV="1">
              <a:off x="5983" y="4034"/>
              <a:ext cx="94" cy="11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89" name="Line 605"/>
            <p:cNvSpPr>
              <a:spLocks noChangeShapeType="1"/>
            </p:cNvSpPr>
            <p:nvPr/>
          </p:nvSpPr>
          <p:spPr bwMode="auto">
            <a:xfrm flipV="1">
              <a:off x="5922" y="4054"/>
              <a:ext cx="78" cy="9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90" name="Line 606"/>
            <p:cNvSpPr>
              <a:spLocks noChangeShapeType="1"/>
            </p:cNvSpPr>
            <p:nvPr/>
          </p:nvSpPr>
          <p:spPr bwMode="auto">
            <a:xfrm flipV="1">
              <a:off x="6034" y="3933"/>
              <a:ext cx="38" cy="5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91" name="Line 607"/>
            <p:cNvSpPr>
              <a:spLocks noChangeShapeType="1"/>
            </p:cNvSpPr>
            <p:nvPr/>
          </p:nvSpPr>
          <p:spPr bwMode="auto">
            <a:xfrm flipV="1">
              <a:off x="5860" y="4054"/>
              <a:ext cx="79" cy="9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92" name="Line 608"/>
            <p:cNvSpPr>
              <a:spLocks noChangeShapeType="1"/>
            </p:cNvSpPr>
            <p:nvPr/>
          </p:nvSpPr>
          <p:spPr bwMode="auto">
            <a:xfrm flipV="1">
              <a:off x="6016" y="3853"/>
              <a:ext cx="56" cy="7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93" name="Line 609"/>
            <p:cNvSpPr>
              <a:spLocks noChangeShapeType="1"/>
            </p:cNvSpPr>
            <p:nvPr/>
          </p:nvSpPr>
          <p:spPr bwMode="auto">
            <a:xfrm flipV="1">
              <a:off x="5799" y="4054"/>
              <a:ext cx="78" cy="9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94" name="Line 610"/>
            <p:cNvSpPr>
              <a:spLocks noChangeShapeType="1"/>
            </p:cNvSpPr>
            <p:nvPr/>
          </p:nvSpPr>
          <p:spPr bwMode="auto">
            <a:xfrm flipV="1">
              <a:off x="6016" y="3843"/>
              <a:ext cx="4"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95" name="Line 611"/>
            <p:cNvSpPr>
              <a:spLocks noChangeShapeType="1"/>
            </p:cNvSpPr>
            <p:nvPr/>
          </p:nvSpPr>
          <p:spPr bwMode="auto">
            <a:xfrm flipV="1">
              <a:off x="5770" y="4054"/>
              <a:ext cx="46" cy="5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96" name="Line 612"/>
            <p:cNvSpPr>
              <a:spLocks noChangeShapeType="1"/>
            </p:cNvSpPr>
            <p:nvPr/>
          </p:nvSpPr>
          <p:spPr bwMode="auto">
            <a:xfrm flipH="1">
              <a:off x="6166" y="1946"/>
              <a:ext cx="2099"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97" name="Line 613"/>
            <p:cNvSpPr>
              <a:spLocks noChangeShapeType="1"/>
            </p:cNvSpPr>
            <p:nvPr/>
          </p:nvSpPr>
          <p:spPr bwMode="auto">
            <a:xfrm flipH="1">
              <a:off x="8417" y="1946"/>
              <a:ext cx="158"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98" name="Line 614"/>
            <p:cNvSpPr>
              <a:spLocks noChangeShapeType="1"/>
            </p:cNvSpPr>
            <p:nvPr/>
          </p:nvSpPr>
          <p:spPr bwMode="auto">
            <a:xfrm flipV="1">
              <a:off x="5610" y="3072"/>
              <a:ext cx="1" cy="32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6999" name="Line 615"/>
            <p:cNvSpPr>
              <a:spLocks noChangeShapeType="1"/>
            </p:cNvSpPr>
            <p:nvPr/>
          </p:nvSpPr>
          <p:spPr bwMode="auto">
            <a:xfrm flipV="1">
              <a:off x="7218" y="2627"/>
              <a:ext cx="2" cy="48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00" name="Line 616"/>
            <p:cNvSpPr>
              <a:spLocks noChangeShapeType="1"/>
            </p:cNvSpPr>
            <p:nvPr/>
          </p:nvSpPr>
          <p:spPr bwMode="auto">
            <a:xfrm flipV="1">
              <a:off x="7218" y="3355"/>
              <a:ext cx="2" cy="48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01" name="Line 617"/>
            <p:cNvSpPr>
              <a:spLocks noChangeShapeType="1"/>
            </p:cNvSpPr>
            <p:nvPr/>
          </p:nvSpPr>
          <p:spPr bwMode="auto">
            <a:xfrm flipV="1">
              <a:off x="7211" y="2627"/>
              <a:ext cx="2" cy="48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02" name="Line 618"/>
            <p:cNvSpPr>
              <a:spLocks noChangeShapeType="1"/>
            </p:cNvSpPr>
            <p:nvPr/>
          </p:nvSpPr>
          <p:spPr bwMode="auto">
            <a:xfrm flipV="1">
              <a:off x="7224" y="2627"/>
              <a:ext cx="1" cy="48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03" name="Line 619"/>
            <p:cNvSpPr>
              <a:spLocks noChangeShapeType="1"/>
            </p:cNvSpPr>
            <p:nvPr/>
          </p:nvSpPr>
          <p:spPr bwMode="auto">
            <a:xfrm flipV="1">
              <a:off x="7211" y="3355"/>
              <a:ext cx="2" cy="48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04" name="Line 620"/>
            <p:cNvSpPr>
              <a:spLocks noChangeShapeType="1"/>
            </p:cNvSpPr>
            <p:nvPr/>
          </p:nvSpPr>
          <p:spPr bwMode="auto">
            <a:xfrm flipV="1">
              <a:off x="7224" y="3355"/>
              <a:ext cx="1" cy="48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05" name="Line 621"/>
            <p:cNvSpPr>
              <a:spLocks noChangeShapeType="1"/>
            </p:cNvSpPr>
            <p:nvPr/>
          </p:nvSpPr>
          <p:spPr bwMode="auto">
            <a:xfrm flipV="1">
              <a:off x="6846" y="2627"/>
              <a:ext cx="1" cy="48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06" name="Line 622"/>
            <p:cNvSpPr>
              <a:spLocks noChangeShapeType="1"/>
            </p:cNvSpPr>
            <p:nvPr/>
          </p:nvSpPr>
          <p:spPr bwMode="auto">
            <a:xfrm flipV="1">
              <a:off x="6846" y="3355"/>
              <a:ext cx="1" cy="48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07" name="Line 623"/>
            <p:cNvSpPr>
              <a:spLocks noChangeShapeType="1"/>
            </p:cNvSpPr>
            <p:nvPr/>
          </p:nvSpPr>
          <p:spPr bwMode="auto">
            <a:xfrm flipV="1">
              <a:off x="6840" y="2627"/>
              <a:ext cx="2" cy="48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08" name="Line 624"/>
            <p:cNvSpPr>
              <a:spLocks noChangeShapeType="1"/>
            </p:cNvSpPr>
            <p:nvPr/>
          </p:nvSpPr>
          <p:spPr bwMode="auto">
            <a:xfrm flipV="1">
              <a:off x="6853" y="2627"/>
              <a:ext cx="1" cy="48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09" name="Line 625"/>
            <p:cNvSpPr>
              <a:spLocks noChangeShapeType="1"/>
            </p:cNvSpPr>
            <p:nvPr/>
          </p:nvSpPr>
          <p:spPr bwMode="auto">
            <a:xfrm flipV="1">
              <a:off x="6840" y="3355"/>
              <a:ext cx="2" cy="48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10" name="Line 626"/>
            <p:cNvSpPr>
              <a:spLocks noChangeShapeType="1"/>
            </p:cNvSpPr>
            <p:nvPr/>
          </p:nvSpPr>
          <p:spPr bwMode="auto">
            <a:xfrm flipV="1">
              <a:off x="6853" y="3355"/>
              <a:ext cx="1" cy="48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11" name="Line 627"/>
            <p:cNvSpPr>
              <a:spLocks noChangeShapeType="1"/>
            </p:cNvSpPr>
            <p:nvPr/>
          </p:nvSpPr>
          <p:spPr bwMode="auto">
            <a:xfrm flipV="1">
              <a:off x="7600" y="2627"/>
              <a:ext cx="2" cy="48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12" name="Line 628"/>
            <p:cNvSpPr>
              <a:spLocks noChangeShapeType="1"/>
            </p:cNvSpPr>
            <p:nvPr/>
          </p:nvSpPr>
          <p:spPr bwMode="auto">
            <a:xfrm flipV="1">
              <a:off x="7600" y="3355"/>
              <a:ext cx="2" cy="48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13" name="Line 629"/>
            <p:cNvSpPr>
              <a:spLocks noChangeShapeType="1"/>
            </p:cNvSpPr>
            <p:nvPr/>
          </p:nvSpPr>
          <p:spPr bwMode="auto">
            <a:xfrm flipV="1">
              <a:off x="7595" y="2627"/>
              <a:ext cx="1" cy="48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14" name="Line 630"/>
            <p:cNvSpPr>
              <a:spLocks noChangeShapeType="1"/>
            </p:cNvSpPr>
            <p:nvPr/>
          </p:nvSpPr>
          <p:spPr bwMode="auto">
            <a:xfrm flipV="1">
              <a:off x="7607" y="2627"/>
              <a:ext cx="2" cy="48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15" name="Line 631"/>
            <p:cNvSpPr>
              <a:spLocks noChangeShapeType="1"/>
            </p:cNvSpPr>
            <p:nvPr/>
          </p:nvSpPr>
          <p:spPr bwMode="auto">
            <a:xfrm flipV="1">
              <a:off x="7595" y="3355"/>
              <a:ext cx="1" cy="48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16" name="Line 632"/>
            <p:cNvSpPr>
              <a:spLocks noChangeShapeType="1"/>
            </p:cNvSpPr>
            <p:nvPr/>
          </p:nvSpPr>
          <p:spPr bwMode="auto">
            <a:xfrm flipV="1">
              <a:off x="7607" y="3355"/>
              <a:ext cx="2" cy="48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17" name="Line 633"/>
            <p:cNvSpPr>
              <a:spLocks noChangeShapeType="1"/>
            </p:cNvSpPr>
            <p:nvPr/>
          </p:nvSpPr>
          <p:spPr bwMode="auto">
            <a:xfrm>
              <a:off x="5859" y="1823"/>
              <a:ext cx="2" cy="84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18" name="Line 634"/>
            <p:cNvSpPr>
              <a:spLocks noChangeShapeType="1"/>
            </p:cNvSpPr>
            <p:nvPr/>
          </p:nvSpPr>
          <p:spPr bwMode="auto">
            <a:xfrm>
              <a:off x="8575" y="1823"/>
              <a:ext cx="1" cy="84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19" name="Line 635"/>
            <p:cNvSpPr>
              <a:spLocks noChangeShapeType="1"/>
            </p:cNvSpPr>
            <p:nvPr/>
          </p:nvSpPr>
          <p:spPr bwMode="auto">
            <a:xfrm flipV="1">
              <a:off x="5607" y="3617"/>
              <a:ext cx="11"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20" name="Line 636"/>
            <p:cNvSpPr>
              <a:spLocks noChangeShapeType="1"/>
            </p:cNvSpPr>
            <p:nvPr/>
          </p:nvSpPr>
          <p:spPr bwMode="auto">
            <a:xfrm flipV="1">
              <a:off x="5592" y="3528"/>
              <a:ext cx="31"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21" name="Line 637"/>
            <p:cNvSpPr>
              <a:spLocks noChangeShapeType="1"/>
            </p:cNvSpPr>
            <p:nvPr/>
          </p:nvSpPr>
          <p:spPr bwMode="auto">
            <a:xfrm flipV="1">
              <a:off x="5556" y="3496"/>
              <a:ext cx="28" cy="3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22" name="Line 638"/>
            <p:cNvSpPr>
              <a:spLocks noChangeShapeType="1"/>
            </p:cNvSpPr>
            <p:nvPr/>
          </p:nvSpPr>
          <p:spPr bwMode="auto">
            <a:xfrm flipV="1">
              <a:off x="5533" y="3419"/>
              <a:ext cx="45" cy="5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23" name="Line 639"/>
            <p:cNvSpPr>
              <a:spLocks noChangeShapeType="1"/>
            </p:cNvSpPr>
            <p:nvPr/>
          </p:nvSpPr>
          <p:spPr bwMode="auto">
            <a:xfrm flipV="1">
              <a:off x="5531" y="3337"/>
              <a:ext cx="47" cy="6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24" name="Line 640"/>
            <p:cNvSpPr>
              <a:spLocks noChangeShapeType="1"/>
            </p:cNvSpPr>
            <p:nvPr/>
          </p:nvSpPr>
          <p:spPr bwMode="auto">
            <a:xfrm flipV="1">
              <a:off x="5531" y="3255"/>
              <a:ext cx="47" cy="6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25" name="Line 641"/>
            <p:cNvSpPr>
              <a:spLocks noChangeShapeType="1"/>
            </p:cNvSpPr>
            <p:nvPr/>
          </p:nvSpPr>
          <p:spPr bwMode="auto">
            <a:xfrm flipV="1">
              <a:off x="5531" y="3172"/>
              <a:ext cx="47" cy="6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26" name="Line 642"/>
            <p:cNvSpPr>
              <a:spLocks noChangeShapeType="1"/>
            </p:cNvSpPr>
            <p:nvPr/>
          </p:nvSpPr>
          <p:spPr bwMode="auto">
            <a:xfrm flipV="1">
              <a:off x="5531" y="3090"/>
              <a:ext cx="47" cy="6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27" name="Line 643"/>
            <p:cNvSpPr>
              <a:spLocks noChangeShapeType="1"/>
            </p:cNvSpPr>
            <p:nvPr/>
          </p:nvSpPr>
          <p:spPr bwMode="auto">
            <a:xfrm flipV="1">
              <a:off x="5531" y="3008"/>
              <a:ext cx="47" cy="6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28" name="Line 644"/>
            <p:cNvSpPr>
              <a:spLocks noChangeShapeType="1"/>
            </p:cNvSpPr>
            <p:nvPr/>
          </p:nvSpPr>
          <p:spPr bwMode="auto">
            <a:xfrm flipV="1">
              <a:off x="5629" y="2915"/>
              <a:ext cx="23" cy="2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29" name="Line 645"/>
            <p:cNvSpPr>
              <a:spLocks noChangeShapeType="1"/>
            </p:cNvSpPr>
            <p:nvPr/>
          </p:nvSpPr>
          <p:spPr bwMode="auto">
            <a:xfrm flipV="1">
              <a:off x="5545" y="2898"/>
              <a:ext cx="55" cy="7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30" name="Line 646"/>
            <p:cNvSpPr>
              <a:spLocks noChangeShapeType="1"/>
            </p:cNvSpPr>
            <p:nvPr/>
          </p:nvSpPr>
          <p:spPr bwMode="auto">
            <a:xfrm flipV="1">
              <a:off x="5603" y="2889"/>
              <a:ext cx="4"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31" name="Line 647"/>
            <p:cNvSpPr>
              <a:spLocks noChangeShapeType="1"/>
            </p:cNvSpPr>
            <p:nvPr/>
          </p:nvSpPr>
          <p:spPr bwMode="auto">
            <a:xfrm flipV="1">
              <a:off x="5635" y="2853"/>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32" name="Line 648"/>
            <p:cNvSpPr>
              <a:spLocks noChangeShapeType="1"/>
            </p:cNvSpPr>
            <p:nvPr/>
          </p:nvSpPr>
          <p:spPr bwMode="auto">
            <a:xfrm flipH="1">
              <a:off x="5770" y="4153"/>
              <a:ext cx="2918" cy="0"/>
            </a:xfrm>
            <a:prstGeom prst="line">
              <a:avLst/>
            </a:prstGeom>
            <a:noFill/>
            <a:ln w="3175">
              <a:solidFill>
                <a:schemeClr val="tx2"/>
              </a:solidFill>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33" name="Rectangle 649"/>
            <p:cNvSpPr>
              <a:spLocks noChangeArrowheads="1"/>
            </p:cNvSpPr>
            <p:nvPr/>
          </p:nvSpPr>
          <p:spPr bwMode="auto">
            <a:xfrm>
              <a:off x="5175" y="3076"/>
              <a:ext cx="949" cy="318"/>
            </a:xfrm>
            <a:prstGeom prst="rect">
              <a:avLst/>
            </a:prstGeom>
            <a:solidFill>
              <a:srgbClr val="FFFFFF">
                <a:alpha val="0"/>
              </a:srgbClr>
            </a:solidFill>
            <a:ln w="3175">
              <a:solidFill>
                <a:schemeClr val="tx2"/>
              </a:solidFill>
              <a:miter lim="800000"/>
              <a:headEnd/>
              <a:tailEnd/>
            </a:ln>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34" name="Line 650"/>
            <p:cNvSpPr>
              <a:spLocks noChangeShapeType="1"/>
            </p:cNvSpPr>
            <p:nvPr/>
          </p:nvSpPr>
          <p:spPr bwMode="auto">
            <a:xfrm flipH="1">
              <a:off x="5147" y="3076"/>
              <a:ext cx="28" cy="16"/>
            </a:xfrm>
            <a:prstGeom prst="line">
              <a:avLst/>
            </a:prstGeom>
            <a:noFill/>
            <a:ln w="3175">
              <a:solidFill>
                <a:schemeClr val="tx2"/>
              </a:solidFill>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35" name="Line 651"/>
            <p:cNvSpPr>
              <a:spLocks noChangeShapeType="1"/>
            </p:cNvSpPr>
            <p:nvPr/>
          </p:nvSpPr>
          <p:spPr bwMode="auto">
            <a:xfrm>
              <a:off x="5147" y="3092"/>
              <a:ext cx="0" cy="277"/>
            </a:xfrm>
            <a:prstGeom prst="line">
              <a:avLst/>
            </a:prstGeom>
            <a:noFill/>
            <a:ln w="3175">
              <a:solidFill>
                <a:schemeClr val="tx2"/>
              </a:solidFill>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36" name="Line 652"/>
            <p:cNvSpPr>
              <a:spLocks noChangeShapeType="1"/>
            </p:cNvSpPr>
            <p:nvPr/>
          </p:nvSpPr>
          <p:spPr bwMode="auto">
            <a:xfrm>
              <a:off x="5147" y="3367"/>
              <a:ext cx="28" cy="28"/>
            </a:xfrm>
            <a:prstGeom prst="line">
              <a:avLst/>
            </a:prstGeom>
            <a:noFill/>
            <a:ln w="3175">
              <a:solidFill>
                <a:schemeClr val="tx2"/>
              </a:solidFill>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37" name="Rectangle 653"/>
            <p:cNvSpPr>
              <a:spLocks noChangeArrowheads="1"/>
            </p:cNvSpPr>
            <p:nvPr/>
          </p:nvSpPr>
          <p:spPr bwMode="auto">
            <a:xfrm>
              <a:off x="8312" y="3072"/>
              <a:ext cx="1287" cy="322"/>
            </a:xfrm>
            <a:prstGeom prst="rect">
              <a:avLst/>
            </a:prstGeom>
            <a:solidFill>
              <a:srgbClr val="FFFFFF">
                <a:alpha val="0"/>
              </a:srgbClr>
            </a:solidFill>
            <a:ln w="3175">
              <a:solidFill>
                <a:schemeClr val="tx2"/>
              </a:solidFill>
              <a:miter lim="800000"/>
              <a:headEnd/>
              <a:tailEnd/>
            </a:ln>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38" name="Rectangle 654"/>
            <p:cNvSpPr>
              <a:spLocks noChangeArrowheads="1"/>
            </p:cNvSpPr>
            <p:nvPr/>
          </p:nvSpPr>
          <p:spPr bwMode="auto">
            <a:xfrm>
              <a:off x="6154" y="3113"/>
              <a:ext cx="2127" cy="244"/>
            </a:xfrm>
            <a:prstGeom prst="rect">
              <a:avLst/>
            </a:prstGeom>
            <a:solidFill>
              <a:srgbClr val="FFFFFF">
                <a:alpha val="0"/>
              </a:srgbClr>
            </a:solidFill>
            <a:ln w="3175">
              <a:solidFill>
                <a:schemeClr val="tx2"/>
              </a:solidFill>
              <a:miter lim="800000"/>
              <a:headEnd/>
              <a:tailEnd/>
            </a:ln>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39" name="Line 655"/>
            <p:cNvSpPr>
              <a:spLocks noChangeShapeType="1"/>
            </p:cNvSpPr>
            <p:nvPr/>
          </p:nvSpPr>
          <p:spPr bwMode="auto">
            <a:xfrm>
              <a:off x="5063" y="3232"/>
              <a:ext cx="4676" cy="0"/>
            </a:xfrm>
            <a:prstGeom prst="line">
              <a:avLst/>
            </a:prstGeom>
            <a:noFill/>
            <a:ln w="3175">
              <a:solidFill>
                <a:schemeClr val="tx2"/>
              </a:solidFill>
              <a:prstDash val="lg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40" name="Line 656"/>
            <p:cNvSpPr>
              <a:spLocks noChangeShapeType="1"/>
            </p:cNvSpPr>
            <p:nvPr/>
          </p:nvSpPr>
          <p:spPr bwMode="auto">
            <a:xfrm flipV="1">
              <a:off x="9599" y="3363"/>
              <a:ext cx="28" cy="28"/>
            </a:xfrm>
            <a:prstGeom prst="line">
              <a:avLst/>
            </a:prstGeom>
            <a:noFill/>
            <a:ln w="3175">
              <a:solidFill>
                <a:schemeClr val="tx2"/>
              </a:solidFill>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41" name="Line 657"/>
            <p:cNvSpPr>
              <a:spLocks noChangeShapeType="1"/>
            </p:cNvSpPr>
            <p:nvPr/>
          </p:nvSpPr>
          <p:spPr bwMode="auto">
            <a:xfrm>
              <a:off x="9599" y="3072"/>
              <a:ext cx="28" cy="28"/>
            </a:xfrm>
            <a:prstGeom prst="line">
              <a:avLst/>
            </a:prstGeom>
            <a:noFill/>
            <a:ln w="3175">
              <a:solidFill>
                <a:schemeClr val="tx2"/>
              </a:solidFill>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42" name="Line 658"/>
            <p:cNvSpPr>
              <a:spLocks noChangeShapeType="1"/>
            </p:cNvSpPr>
            <p:nvPr/>
          </p:nvSpPr>
          <p:spPr bwMode="auto">
            <a:xfrm>
              <a:off x="6075" y="3601"/>
              <a:ext cx="0" cy="361"/>
            </a:xfrm>
            <a:prstGeom prst="line">
              <a:avLst/>
            </a:prstGeom>
            <a:noFill/>
            <a:ln w="3175">
              <a:solidFill>
                <a:schemeClr val="tx2"/>
              </a:solidFill>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43" name="Line 659"/>
            <p:cNvSpPr>
              <a:spLocks noChangeShapeType="1"/>
            </p:cNvSpPr>
            <p:nvPr/>
          </p:nvSpPr>
          <p:spPr bwMode="auto">
            <a:xfrm>
              <a:off x="6087" y="4056"/>
              <a:ext cx="2291" cy="0"/>
            </a:xfrm>
            <a:prstGeom prst="line">
              <a:avLst/>
            </a:prstGeom>
            <a:noFill/>
            <a:ln w="3175">
              <a:solidFill>
                <a:schemeClr val="tx2"/>
              </a:solidFill>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44" name="Line 660"/>
            <p:cNvSpPr>
              <a:spLocks noChangeShapeType="1"/>
            </p:cNvSpPr>
            <p:nvPr/>
          </p:nvSpPr>
          <p:spPr bwMode="auto">
            <a:xfrm>
              <a:off x="8362" y="4056"/>
              <a:ext cx="0" cy="97"/>
            </a:xfrm>
            <a:prstGeom prst="line">
              <a:avLst/>
            </a:prstGeom>
            <a:noFill/>
            <a:ln w="3175">
              <a:solidFill>
                <a:schemeClr val="tx2"/>
              </a:solidFill>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45" name="Oval 661"/>
            <p:cNvSpPr>
              <a:spLocks noChangeArrowheads="1"/>
            </p:cNvSpPr>
            <p:nvPr/>
          </p:nvSpPr>
          <p:spPr bwMode="auto">
            <a:xfrm>
              <a:off x="8466" y="2381"/>
              <a:ext cx="53" cy="48"/>
            </a:xfrm>
            <a:prstGeom prst="ellipse">
              <a:avLst/>
            </a:prstGeom>
            <a:solidFill>
              <a:srgbClr val="FFFFFF">
                <a:alpha val="0"/>
              </a:srgbClr>
            </a:solidFill>
            <a:ln w="3175">
              <a:solidFill>
                <a:schemeClr val="tx2"/>
              </a:solidFill>
              <a:round/>
              <a:headEnd/>
              <a:tailEnd/>
            </a:ln>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46" name="Oval 662"/>
            <p:cNvSpPr>
              <a:spLocks noChangeArrowheads="1"/>
            </p:cNvSpPr>
            <p:nvPr/>
          </p:nvSpPr>
          <p:spPr bwMode="auto">
            <a:xfrm>
              <a:off x="8462" y="2035"/>
              <a:ext cx="53" cy="48"/>
            </a:xfrm>
            <a:prstGeom prst="ellipse">
              <a:avLst/>
            </a:prstGeom>
            <a:solidFill>
              <a:srgbClr val="FFFFFF">
                <a:alpha val="0"/>
              </a:srgbClr>
            </a:solidFill>
            <a:ln w="3175">
              <a:solidFill>
                <a:schemeClr val="tx2"/>
              </a:solidFill>
              <a:round/>
              <a:headEnd/>
              <a:tailEnd/>
            </a:ln>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47" name="Oval 663"/>
            <p:cNvSpPr>
              <a:spLocks noChangeArrowheads="1"/>
            </p:cNvSpPr>
            <p:nvPr/>
          </p:nvSpPr>
          <p:spPr bwMode="auto">
            <a:xfrm>
              <a:off x="8462" y="2156"/>
              <a:ext cx="53" cy="48"/>
            </a:xfrm>
            <a:prstGeom prst="ellipse">
              <a:avLst/>
            </a:prstGeom>
            <a:solidFill>
              <a:srgbClr val="FFFFFF">
                <a:alpha val="0"/>
              </a:srgbClr>
            </a:solidFill>
            <a:ln w="3175">
              <a:solidFill>
                <a:schemeClr val="tx2"/>
              </a:solidFill>
              <a:round/>
              <a:headEnd/>
              <a:tailEnd/>
            </a:ln>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48" name="Oval 664"/>
            <p:cNvSpPr>
              <a:spLocks noChangeArrowheads="1"/>
            </p:cNvSpPr>
            <p:nvPr/>
          </p:nvSpPr>
          <p:spPr bwMode="auto">
            <a:xfrm>
              <a:off x="8468" y="2269"/>
              <a:ext cx="53" cy="48"/>
            </a:xfrm>
            <a:prstGeom prst="ellipse">
              <a:avLst/>
            </a:prstGeom>
            <a:solidFill>
              <a:srgbClr val="FFFFFF">
                <a:alpha val="0"/>
              </a:srgbClr>
            </a:solidFill>
            <a:ln w="3175">
              <a:solidFill>
                <a:schemeClr val="tx2"/>
              </a:solidFill>
              <a:round/>
              <a:headEnd/>
              <a:tailEnd/>
            </a:ln>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49" name="Oval 665"/>
            <p:cNvSpPr>
              <a:spLocks noChangeArrowheads="1"/>
            </p:cNvSpPr>
            <p:nvPr/>
          </p:nvSpPr>
          <p:spPr bwMode="auto">
            <a:xfrm>
              <a:off x="8462" y="1853"/>
              <a:ext cx="53" cy="48"/>
            </a:xfrm>
            <a:prstGeom prst="ellipse">
              <a:avLst/>
            </a:prstGeom>
            <a:solidFill>
              <a:srgbClr val="FFFFFF">
                <a:alpha val="0"/>
              </a:srgbClr>
            </a:solidFill>
            <a:ln w="3175">
              <a:solidFill>
                <a:schemeClr val="tx2"/>
              </a:solidFill>
              <a:round/>
              <a:headEnd/>
              <a:tailEnd/>
            </a:ln>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50" name="Oval 666"/>
            <p:cNvSpPr>
              <a:spLocks noChangeArrowheads="1"/>
            </p:cNvSpPr>
            <p:nvPr/>
          </p:nvSpPr>
          <p:spPr bwMode="auto">
            <a:xfrm>
              <a:off x="8335" y="1851"/>
              <a:ext cx="53" cy="48"/>
            </a:xfrm>
            <a:prstGeom prst="ellipse">
              <a:avLst/>
            </a:prstGeom>
            <a:solidFill>
              <a:srgbClr val="FFFFFF">
                <a:alpha val="0"/>
              </a:srgbClr>
            </a:solidFill>
            <a:ln w="3175">
              <a:solidFill>
                <a:schemeClr val="tx2"/>
              </a:solidFill>
              <a:round/>
              <a:headEnd/>
              <a:tailEnd/>
            </a:ln>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51" name="Oval 667"/>
            <p:cNvSpPr>
              <a:spLocks noChangeArrowheads="1"/>
            </p:cNvSpPr>
            <p:nvPr/>
          </p:nvSpPr>
          <p:spPr bwMode="auto">
            <a:xfrm>
              <a:off x="8227" y="1851"/>
              <a:ext cx="53" cy="48"/>
            </a:xfrm>
            <a:prstGeom prst="ellipse">
              <a:avLst/>
            </a:prstGeom>
            <a:solidFill>
              <a:srgbClr val="FFFFFF">
                <a:alpha val="0"/>
              </a:srgbClr>
            </a:solidFill>
            <a:ln w="3175">
              <a:solidFill>
                <a:schemeClr val="tx2"/>
              </a:solidFill>
              <a:round/>
              <a:headEnd/>
              <a:tailEnd/>
            </a:ln>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52" name="Oval 668"/>
            <p:cNvSpPr>
              <a:spLocks noChangeArrowheads="1"/>
            </p:cNvSpPr>
            <p:nvPr/>
          </p:nvSpPr>
          <p:spPr bwMode="auto">
            <a:xfrm>
              <a:off x="8462" y="1923"/>
              <a:ext cx="53" cy="48"/>
            </a:xfrm>
            <a:prstGeom prst="ellipse">
              <a:avLst/>
            </a:prstGeom>
            <a:solidFill>
              <a:srgbClr val="FFFFFF">
                <a:alpha val="0"/>
              </a:srgbClr>
            </a:solidFill>
            <a:ln w="3175">
              <a:solidFill>
                <a:schemeClr val="tx2"/>
              </a:solidFill>
              <a:round/>
              <a:headEnd/>
              <a:tailEnd/>
            </a:ln>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53" name="Oval 669"/>
            <p:cNvSpPr>
              <a:spLocks noChangeArrowheads="1"/>
            </p:cNvSpPr>
            <p:nvPr/>
          </p:nvSpPr>
          <p:spPr bwMode="auto">
            <a:xfrm>
              <a:off x="7899" y="1851"/>
              <a:ext cx="53" cy="48"/>
            </a:xfrm>
            <a:prstGeom prst="ellipse">
              <a:avLst/>
            </a:prstGeom>
            <a:solidFill>
              <a:srgbClr val="FFFFFF">
                <a:alpha val="0"/>
              </a:srgbClr>
            </a:solidFill>
            <a:ln w="3175">
              <a:solidFill>
                <a:schemeClr val="tx2"/>
              </a:solidFill>
              <a:round/>
              <a:headEnd/>
              <a:tailEnd/>
            </a:ln>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54" name="Oval 670"/>
            <p:cNvSpPr>
              <a:spLocks noChangeArrowheads="1"/>
            </p:cNvSpPr>
            <p:nvPr/>
          </p:nvSpPr>
          <p:spPr bwMode="auto">
            <a:xfrm>
              <a:off x="7999" y="1851"/>
              <a:ext cx="53" cy="48"/>
            </a:xfrm>
            <a:prstGeom prst="ellipse">
              <a:avLst/>
            </a:prstGeom>
            <a:solidFill>
              <a:srgbClr val="FFFFFF">
                <a:alpha val="0"/>
              </a:srgbClr>
            </a:solidFill>
            <a:ln w="3175">
              <a:solidFill>
                <a:schemeClr val="tx2"/>
              </a:solidFill>
              <a:round/>
              <a:headEnd/>
              <a:tailEnd/>
            </a:ln>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55" name="Oval 671"/>
            <p:cNvSpPr>
              <a:spLocks noChangeArrowheads="1"/>
            </p:cNvSpPr>
            <p:nvPr/>
          </p:nvSpPr>
          <p:spPr bwMode="auto">
            <a:xfrm>
              <a:off x="8115" y="1851"/>
              <a:ext cx="53" cy="48"/>
            </a:xfrm>
            <a:prstGeom prst="ellipse">
              <a:avLst/>
            </a:prstGeom>
            <a:solidFill>
              <a:srgbClr val="FFFFFF">
                <a:alpha val="0"/>
              </a:srgbClr>
            </a:solidFill>
            <a:ln w="3175">
              <a:solidFill>
                <a:schemeClr val="tx2"/>
              </a:solidFill>
              <a:round/>
              <a:headEnd/>
              <a:tailEnd/>
            </a:ln>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56" name="Oval 672"/>
            <p:cNvSpPr>
              <a:spLocks noChangeArrowheads="1"/>
            </p:cNvSpPr>
            <p:nvPr/>
          </p:nvSpPr>
          <p:spPr bwMode="auto">
            <a:xfrm>
              <a:off x="7776" y="1851"/>
              <a:ext cx="53" cy="48"/>
            </a:xfrm>
            <a:prstGeom prst="ellipse">
              <a:avLst/>
            </a:prstGeom>
            <a:solidFill>
              <a:srgbClr val="FFFFFF">
                <a:alpha val="0"/>
              </a:srgbClr>
            </a:solidFill>
            <a:ln w="3175">
              <a:solidFill>
                <a:schemeClr val="tx2"/>
              </a:solidFill>
              <a:round/>
              <a:headEnd/>
              <a:tailEnd/>
            </a:ln>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57" name="Oval 673"/>
            <p:cNvSpPr>
              <a:spLocks noChangeArrowheads="1"/>
            </p:cNvSpPr>
            <p:nvPr/>
          </p:nvSpPr>
          <p:spPr bwMode="auto">
            <a:xfrm>
              <a:off x="7662" y="1851"/>
              <a:ext cx="53" cy="48"/>
            </a:xfrm>
            <a:prstGeom prst="ellipse">
              <a:avLst/>
            </a:prstGeom>
            <a:solidFill>
              <a:srgbClr val="FFFFFF">
                <a:alpha val="0"/>
              </a:srgbClr>
            </a:solidFill>
            <a:ln w="3175">
              <a:solidFill>
                <a:schemeClr val="tx2"/>
              </a:solidFill>
              <a:round/>
              <a:headEnd/>
              <a:tailEnd/>
            </a:ln>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58" name="Oval 674"/>
            <p:cNvSpPr>
              <a:spLocks noChangeArrowheads="1"/>
            </p:cNvSpPr>
            <p:nvPr/>
          </p:nvSpPr>
          <p:spPr bwMode="auto">
            <a:xfrm>
              <a:off x="7549" y="1851"/>
              <a:ext cx="53" cy="48"/>
            </a:xfrm>
            <a:prstGeom prst="ellipse">
              <a:avLst/>
            </a:prstGeom>
            <a:solidFill>
              <a:srgbClr val="FFFFFF">
                <a:alpha val="0"/>
              </a:srgbClr>
            </a:solidFill>
            <a:ln w="3175">
              <a:solidFill>
                <a:schemeClr val="tx2"/>
              </a:solidFill>
              <a:round/>
              <a:headEnd/>
              <a:tailEnd/>
            </a:ln>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59" name="Oval 675"/>
            <p:cNvSpPr>
              <a:spLocks noChangeArrowheads="1"/>
            </p:cNvSpPr>
            <p:nvPr/>
          </p:nvSpPr>
          <p:spPr bwMode="auto">
            <a:xfrm>
              <a:off x="7158" y="1851"/>
              <a:ext cx="53" cy="48"/>
            </a:xfrm>
            <a:prstGeom prst="ellipse">
              <a:avLst/>
            </a:prstGeom>
            <a:solidFill>
              <a:srgbClr val="FFFFFF">
                <a:alpha val="0"/>
              </a:srgbClr>
            </a:solidFill>
            <a:ln w="3175">
              <a:solidFill>
                <a:schemeClr val="tx2"/>
              </a:solidFill>
              <a:round/>
              <a:headEnd/>
              <a:tailEnd/>
            </a:ln>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60" name="Oval 676"/>
            <p:cNvSpPr>
              <a:spLocks noChangeArrowheads="1"/>
            </p:cNvSpPr>
            <p:nvPr/>
          </p:nvSpPr>
          <p:spPr bwMode="auto">
            <a:xfrm>
              <a:off x="7285" y="1851"/>
              <a:ext cx="53" cy="48"/>
            </a:xfrm>
            <a:prstGeom prst="ellipse">
              <a:avLst/>
            </a:prstGeom>
            <a:solidFill>
              <a:srgbClr val="FFFFFF">
                <a:alpha val="0"/>
              </a:srgbClr>
            </a:solidFill>
            <a:ln w="3175">
              <a:solidFill>
                <a:schemeClr val="tx2"/>
              </a:solidFill>
              <a:round/>
              <a:headEnd/>
              <a:tailEnd/>
            </a:ln>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61" name="Oval 677"/>
            <p:cNvSpPr>
              <a:spLocks noChangeArrowheads="1"/>
            </p:cNvSpPr>
            <p:nvPr/>
          </p:nvSpPr>
          <p:spPr bwMode="auto">
            <a:xfrm>
              <a:off x="7416" y="1851"/>
              <a:ext cx="53" cy="48"/>
            </a:xfrm>
            <a:prstGeom prst="ellipse">
              <a:avLst/>
            </a:prstGeom>
            <a:solidFill>
              <a:srgbClr val="FFFFFF">
                <a:alpha val="0"/>
              </a:srgbClr>
            </a:solidFill>
            <a:ln w="3175">
              <a:solidFill>
                <a:schemeClr val="tx2"/>
              </a:solidFill>
              <a:round/>
              <a:headEnd/>
              <a:tailEnd/>
            </a:ln>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62" name="Oval 678"/>
            <p:cNvSpPr>
              <a:spLocks noChangeArrowheads="1"/>
            </p:cNvSpPr>
            <p:nvPr/>
          </p:nvSpPr>
          <p:spPr bwMode="auto">
            <a:xfrm>
              <a:off x="6771" y="1851"/>
              <a:ext cx="53" cy="48"/>
            </a:xfrm>
            <a:prstGeom prst="ellipse">
              <a:avLst/>
            </a:prstGeom>
            <a:solidFill>
              <a:srgbClr val="FFFFFF">
                <a:alpha val="0"/>
              </a:srgbClr>
            </a:solidFill>
            <a:ln w="3175">
              <a:solidFill>
                <a:schemeClr val="tx2"/>
              </a:solidFill>
              <a:round/>
              <a:headEnd/>
              <a:tailEnd/>
            </a:ln>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63" name="Oval 679"/>
            <p:cNvSpPr>
              <a:spLocks noChangeArrowheads="1"/>
            </p:cNvSpPr>
            <p:nvPr/>
          </p:nvSpPr>
          <p:spPr bwMode="auto">
            <a:xfrm>
              <a:off x="6893" y="1851"/>
              <a:ext cx="53" cy="48"/>
            </a:xfrm>
            <a:prstGeom prst="ellipse">
              <a:avLst/>
            </a:prstGeom>
            <a:solidFill>
              <a:srgbClr val="FFFFFF">
                <a:alpha val="0"/>
              </a:srgbClr>
            </a:solidFill>
            <a:ln w="3175">
              <a:solidFill>
                <a:schemeClr val="tx2"/>
              </a:solidFill>
              <a:round/>
              <a:headEnd/>
              <a:tailEnd/>
            </a:ln>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64" name="Oval 680"/>
            <p:cNvSpPr>
              <a:spLocks noChangeArrowheads="1"/>
            </p:cNvSpPr>
            <p:nvPr/>
          </p:nvSpPr>
          <p:spPr bwMode="auto">
            <a:xfrm>
              <a:off x="7024" y="1851"/>
              <a:ext cx="53" cy="48"/>
            </a:xfrm>
            <a:prstGeom prst="ellipse">
              <a:avLst/>
            </a:prstGeom>
            <a:solidFill>
              <a:srgbClr val="FFFFFF">
                <a:alpha val="0"/>
              </a:srgbClr>
            </a:solidFill>
            <a:ln w="3175">
              <a:solidFill>
                <a:schemeClr val="tx2"/>
              </a:solidFill>
              <a:round/>
              <a:headEnd/>
              <a:tailEnd/>
            </a:ln>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65" name="Oval 681"/>
            <p:cNvSpPr>
              <a:spLocks noChangeArrowheads="1"/>
            </p:cNvSpPr>
            <p:nvPr/>
          </p:nvSpPr>
          <p:spPr bwMode="auto">
            <a:xfrm>
              <a:off x="6411" y="1851"/>
              <a:ext cx="53" cy="48"/>
            </a:xfrm>
            <a:prstGeom prst="ellipse">
              <a:avLst/>
            </a:prstGeom>
            <a:solidFill>
              <a:srgbClr val="FFFFFF">
                <a:alpha val="0"/>
              </a:srgbClr>
            </a:solidFill>
            <a:ln w="3175">
              <a:solidFill>
                <a:schemeClr val="tx2"/>
              </a:solidFill>
              <a:round/>
              <a:headEnd/>
              <a:tailEnd/>
            </a:ln>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66" name="Oval 682"/>
            <p:cNvSpPr>
              <a:spLocks noChangeArrowheads="1"/>
            </p:cNvSpPr>
            <p:nvPr/>
          </p:nvSpPr>
          <p:spPr bwMode="auto">
            <a:xfrm>
              <a:off x="6525" y="1851"/>
              <a:ext cx="53" cy="48"/>
            </a:xfrm>
            <a:prstGeom prst="ellipse">
              <a:avLst/>
            </a:prstGeom>
            <a:solidFill>
              <a:srgbClr val="FFFFFF">
                <a:alpha val="0"/>
              </a:srgbClr>
            </a:solidFill>
            <a:ln w="3175">
              <a:solidFill>
                <a:schemeClr val="tx2"/>
              </a:solidFill>
              <a:round/>
              <a:headEnd/>
              <a:tailEnd/>
            </a:ln>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67" name="Oval 683"/>
            <p:cNvSpPr>
              <a:spLocks noChangeArrowheads="1"/>
            </p:cNvSpPr>
            <p:nvPr/>
          </p:nvSpPr>
          <p:spPr bwMode="auto">
            <a:xfrm>
              <a:off x="6648" y="1851"/>
              <a:ext cx="53" cy="48"/>
            </a:xfrm>
            <a:prstGeom prst="ellipse">
              <a:avLst/>
            </a:prstGeom>
            <a:solidFill>
              <a:srgbClr val="FFFFFF">
                <a:alpha val="0"/>
              </a:srgbClr>
            </a:solidFill>
            <a:ln w="3175">
              <a:solidFill>
                <a:schemeClr val="tx2"/>
              </a:solidFill>
              <a:round/>
              <a:headEnd/>
              <a:tailEnd/>
            </a:ln>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68" name="Oval 684"/>
            <p:cNvSpPr>
              <a:spLocks noChangeArrowheads="1"/>
            </p:cNvSpPr>
            <p:nvPr/>
          </p:nvSpPr>
          <p:spPr bwMode="auto">
            <a:xfrm>
              <a:off x="6015" y="1851"/>
              <a:ext cx="53" cy="48"/>
            </a:xfrm>
            <a:prstGeom prst="ellipse">
              <a:avLst/>
            </a:prstGeom>
            <a:solidFill>
              <a:srgbClr val="FFFFFF">
                <a:alpha val="0"/>
              </a:srgbClr>
            </a:solidFill>
            <a:ln w="3175">
              <a:solidFill>
                <a:schemeClr val="tx2"/>
              </a:solidFill>
              <a:round/>
              <a:headEnd/>
              <a:tailEnd/>
            </a:ln>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69" name="Oval 685"/>
            <p:cNvSpPr>
              <a:spLocks noChangeArrowheads="1"/>
            </p:cNvSpPr>
            <p:nvPr/>
          </p:nvSpPr>
          <p:spPr bwMode="auto">
            <a:xfrm>
              <a:off x="6155" y="1851"/>
              <a:ext cx="53" cy="48"/>
            </a:xfrm>
            <a:prstGeom prst="ellipse">
              <a:avLst/>
            </a:prstGeom>
            <a:solidFill>
              <a:srgbClr val="FFFFFF">
                <a:alpha val="0"/>
              </a:srgbClr>
            </a:solidFill>
            <a:ln w="3175">
              <a:solidFill>
                <a:schemeClr val="tx2"/>
              </a:solidFill>
              <a:round/>
              <a:headEnd/>
              <a:tailEnd/>
            </a:ln>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70" name="Oval 686"/>
            <p:cNvSpPr>
              <a:spLocks noChangeArrowheads="1"/>
            </p:cNvSpPr>
            <p:nvPr/>
          </p:nvSpPr>
          <p:spPr bwMode="auto">
            <a:xfrm>
              <a:off x="6279" y="1851"/>
              <a:ext cx="53" cy="48"/>
            </a:xfrm>
            <a:prstGeom prst="ellipse">
              <a:avLst/>
            </a:prstGeom>
            <a:solidFill>
              <a:srgbClr val="FFFFFF">
                <a:alpha val="0"/>
              </a:srgbClr>
            </a:solidFill>
            <a:ln w="3175">
              <a:solidFill>
                <a:schemeClr val="tx2"/>
              </a:solidFill>
              <a:round/>
              <a:headEnd/>
              <a:tailEnd/>
            </a:ln>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71" name="Oval 687"/>
            <p:cNvSpPr>
              <a:spLocks noChangeArrowheads="1"/>
            </p:cNvSpPr>
            <p:nvPr/>
          </p:nvSpPr>
          <p:spPr bwMode="auto">
            <a:xfrm>
              <a:off x="5906" y="1851"/>
              <a:ext cx="53" cy="48"/>
            </a:xfrm>
            <a:prstGeom prst="ellipse">
              <a:avLst/>
            </a:prstGeom>
            <a:solidFill>
              <a:srgbClr val="FFFFFF">
                <a:alpha val="0"/>
              </a:srgbClr>
            </a:solidFill>
            <a:ln w="3175">
              <a:solidFill>
                <a:schemeClr val="tx2"/>
              </a:solidFill>
              <a:round/>
              <a:headEnd/>
              <a:tailEnd/>
            </a:ln>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72" name="Oval 688"/>
            <p:cNvSpPr>
              <a:spLocks noChangeArrowheads="1"/>
            </p:cNvSpPr>
            <p:nvPr/>
          </p:nvSpPr>
          <p:spPr bwMode="auto">
            <a:xfrm>
              <a:off x="5906" y="1921"/>
              <a:ext cx="53" cy="48"/>
            </a:xfrm>
            <a:prstGeom prst="ellipse">
              <a:avLst/>
            </a:prstGeom>
            <a:solidFill>
              <a:srgbClr val="FFFFFF">
                <a:alpha val="0"/>
              </a:srgbClr>
            </a:solidFill>
            <a:ln w="3175">
              <a:solidFill>
                <a:schemeClr val="tx2"/>
              </a:solidFill>
              <a:round/>
              <a:headEnd/>
              <a:tailEnd/>
            </a:ln>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73" name="Oval 689"/>
            <p:cNvSpPr>
              <a:spLocks noChangeArrowheads="1"/>
            </p:cNvSpPr>
            <p:nvPr/>
          </p:nvSpPr>
          <p:spPr bwMode="auto">
            <a:xfrm>
              <a:off x="5910" y="2017"/>
              <a:ext cx="53" cy="48"/>
            </a:xfrm>
            <a:prstGeom prst="ellipse">
              <a:avLst/>
            </a:prstGeom>
            <a:solidFill>
              <a:srgbClr val="FFFFFF">
                <a:alpha val="0"/>
              </a:srgbClr>
            </a:solidFill>
            <a:ln w="3175">
              <a:solidFill>
                <a:schemeClr val="tx2"/>
              </a:solidFill>
              <a:round/>
              <a:headEnd/>
              <a:tailEnd/>
            </a:ln>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74" name="Oval 690"/>
            <p:cNvSpPr>
              <a:spLocks noChangeArrowheads="1"/>
            </p:cNvSpPr>
            <p:nvPr/>
          </p:nvSpPr>
          <p:spPr bwMode="auto">
            <a:xfrm>
              <a:off x="5911" y="2480"/>
              <a:ext cx="53" cy="48"/>
            </a:xfrm>
            <a:prstGeom prst="ellipse">
              <a:avLst/>
            </a:prstGeom>
            <a:solidFill>
              <a:srgbClr val="FFFFFF">
                <a:alpha val="0"/>
              </a:srgbClr>
            </a:solidFill>
            <a:ln w="3175">
              <a:solidFill>
                <a:schemeClr val="tx2"/>
              </a:solidFill>
              <a:round/>
              <a:headEnd/>
              <a:tailEnd/>
            </a:ln>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75" name="Oval 691"/>
            <p:cNvSpPr>
              <a:spLocks noChangeArrowheads="1"/>
            </p:cNvSpPr>
            <p:nvPr/>
          </p:nvSpPr>
          <p:spPr bwMode="auto">
            <a:xfrm>
              <a:off x="5909" y="2358"/>
              <a:ext cx="53" cy="48"/>
            </a:xfrm>
            <a:prstGeom prst="ellipse">
              <a:avLst/>
            </a:prstGeom>
            <a:solidFill>
              <a:srgbClr val="FFFFFF">
                <a:alpha val="0"/>
              </a:srgbClr>
            </a:solidFill>
            <a:ln w="3175">
              <a:solidFill>
                <a:schemeClr val="tx2"/>
              </a:solidFill>
              <a:round/>
              <a:headEnd/>
              <a:tailEnd/>
            </a:ln>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76" name="Oval 692"/>
            <p:cNvSpPr>
              <a:spLocks noChangeArrowheads="1"/>
            </p:cNvSpPr>
            <p:nvPr/>
          </p:nvSpPr>
          <p:spPr bwMode="auto">
            <a:xfrm>
              <a:off x="5911" y="2242"/>
              <a:ext cx="53" cy="48"/>
            </a:xfrm>
            <a:prstGeom prst="ellipse">
              <a:avLst/>
            </a:prstGeom>
            <a:solidFill>
              <a:srgbClr val="FFFFFF">
                <a:alpha val="0"/>
              </a:srgbClr>
            </a:solidFill>
            <a:ln w="3175">
              <a:solidFill>
                <a:schemeClr val="tx2"/>
              </a:solidFill>
              <a:round/>
              <a:headEnd/>
              <a:tailEnd/>
            </a:ln>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77" name="Oval 693"/>
            <p:cNvSpPr>
              <a:spLocks noChangeArrowheads="1"/>
            </p:cNvSpPr>
            <p:nvPr/>
          </p:nvSpPr>
          <p:spPr bwMode="auto">
            <a:xfrm>
              <a:off x="5907" y="2136"/>
              <a:ext cx="53" cy="48"/>
            </a:xfrm>
            <a:prstGeom prst="ellipse">
              <a:avLst/>
            </a:prstGeom>
            <a:solidFill>
              <a:srgbClr val="FFFFFF">
                <a:alpha val="0"/>
              </a:srgbClr>
            </a:solidFill>
            <a:ln w="3175">
              <a:solidFill>
                <a:schemeClr val="tx2"/>
              </a:solidFill>
              <a:round/>
              <a:headEnd/>
              <a:tailEnd/>
            </a:ln>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78" name="Line 694"/>
            <p:cNvSpPr>
              <a:spLocks noChangeShapeType="1"/>
            </p:cNvSpPr>
            <p:nvPr/>
          </p:nvSpPr>
          <p:spPr bwMode="auto">
            <a:xfrm rot="-5400000" flipH="1" flipV="1">
              <a:off x="7200" y="501"/>
              <a:ext cx="0" cy="2746"/>
            </a:xfrm>
            <a:prstGeom prst="line">
              <a:avLst/>
            </a:prstGeom>
            <a:noFill/>
            <a:ln w="1905">
              <a:solidFill>
                <a:schemeClr val="tx2"/>
              </a:solidFill>
              <a:prstDash val="lg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79" name="Oval 695"/>
            <p:cNvSpPr>
              <a:spLocks noChangeArrowheads="1"/>
            </p:cNvSpPr>
            <p:nvPr/>
          </p:nvSpPr>
          <p:spPr bwMode="auto">
            <a:xfrm>
              <a:off x="8467" y="2486"/>
              <a:ext cx="53" cy="48"/>
            </a:xfrm>
            <a:prstGeom prst="ellipse">
              <a:avLst/>
            </a:prstGeom>
            <a:solidFill>
              <a:srgbClr val="FFFFFF">
                <a:alpha val="0"/>
              </a:srgbClr>
            </a:solidFill>
            <a:ln w="3175">
              <a:solidFill>
                <a:schemeClr val="tx2"/>
              </a:solidFill>
              <a:round/>
              <a:headEnd/>
              <a:tailEnd/>
            </a:ln>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80" name="Line 696"/>
            <p:cNvSpPr>
              <a:spLocks noChangeShapeType="1"/>
            </p:cNvSpPr>
            <p:nvPr/>
          </p:nvSpPr>
          <p:spPr bwMode="auto">
            <a:xfrm>
              <a:off x="8492" y="1810"/>
              <a:ext cx="0" cy="880"/>
            </a:xfrm>
            <a:prstGeom prst="line">
              <a:avLst/>
            </a:prstGeom>
            <a:noFill/>
            <a:ln w="1905">
              <a:solidFill>
                <a:schemeClr val="tx2"/>
              </a:solidFill>
              <a:prstDash val="lg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81" name="Oval 697"/>
            <p:cNvSpPr>
              <a:spLocks noChangeArrowheads="1"/>
            </p:cNvSpPr>
            <p:nvPr/>
          </p:nvSpPr>
          <p:spPr bwMode="auto">
            <a:xfrm>
              <a:off x="5911" y="2619"/>
              <a:ext cx="53" cy="48"/>
            </a:xfrm>
            <a:prstGeom prst="ellipse">
              <a:avLst/>
            </a:prstGeom>
            <a:solidFill>
              <a:srgbClr val="FFFFFF">
                <a:alpha val="0"/>
              </a:srgbClr>
            </a:solidFill>
            <a:ln w="3175">
              <a:solidFill>
                <a:schemeClr val="tx2"/>
              </a:solidFill>
              <a:round/>
              <a:headEnd/>
              <a:tailEnd/>
            </a:ln>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82" name="Line 698"/>
            <p:cNvSpPr>
              <a:spLocks noChangeShapeType="1"/>
            </p:cNvSpPr>
            <p:nvPr/>
          </p:nvSpPr>
          <p:spPr bwMode="auto">
            <a:xfrm>
              <a:off x="5938" y="1810"/>
              <a:ext cx="0" cy="868"/>
            </a:xfrm>
            <a:prstGeom prst="line">
              <a:avLst/>
            </a:prstGeom>
            <a:noFill/>
            <a:ln w="1905">
              <a:solidFill>
                <a:schemeClr val="tx2"/>
              </a:solidFill>
              <a:prstDash val="lg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83" name="Line 699"/>
            <p:cNvSpPr>
              <a:spLocks noChangeShapeType="1"/>
            </p:cNvSpPr>
            <p:nvPr/>
          </p:nvSpPr>
          <p:spPr bwMode="auto">
            <a:xfrm>
              <a:off x="9626" y="3102"/>
              <a:ext cx="0" cy="265"/>
            </a:xfrm>
            <a:prstGeom prst="line">
              <a:avLst/>
            </a:prstGeom>
            <a:noFill/>
            <a:ln w="3175">
              <a:solidFill>
                <a:schemeClr val="tx2"/>
              </a:solidFill>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grpSp>
          <p:nvGrpSpPr>
            <p:cNvPr id="17084" name="Group 700"/>
            <p:cNvGrpSpPr>
              <a:grpSpLocks/>
            </p:cNvGrpSpPr>
            <p:nvPr/>
          </p:nvGrpSpPr>
          <p:grpSpPr bwMode="auto">
            <a:xfrm>
              <a:off x="1403" y="1841"/>
              <a:ext cx="3302" cy="2353"/>
              <a:chOff x="3806" y="3462"/>
              <a:chExt cx="2696" cy="1897"/>
            </a:xfrm>
          </p:grpSpPr>
          <p:sp>
            <p:nvSpPr>
              <p:cNvPr id="17086" name="Line 701"/>
              <p:cNvSpPr>
                <a:spLocks noChangeShapeType="1"/>
              </p:cNvSpPr>
              <p:nvPr/>
            </p:nvSpPr>
            <p:spPr bwMode="auto">
              <a:xfrm>
                <a:off x="5134" y="3899"/>
                <a:ext cx="1" cy="2"/>
              </a:xfrm>
              <a:prstGeom prst="line">
                <a:avLst/>
              </a:prstGeom>
              <a:noFill/>
              <a:ln w="3175">
                <a:solidFill>
                  <a:schemeClr val="tx2"/>
                </a:solidFill>
                <a:prstDash val="sysDashDot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87" name="Line 702"/>
              <p:cNvSpPr>
                <a:spLocks noChangeShapeType="1"/>
              </p:cNvSpPr>
              <p:nvPr/>
            </p:nvSpPr>
            <p:spPr bwMode="auto">
              <a:xfrm>
                <a:off x="4636" y="4578"/>
                <a:ext cx="2" cy="2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88" name="Line 703"/>
              <p:cNvSpPr>
                <a:spLocks noChangeShapeType="1"/>
              </p:cNvSpPr>
              <p:nvPr/>
            </p:nvSpPr>
            <p:spPr bwMode="auto">
              <a:xfrm>
                <a:off x="4636" y="4604"/>
                <a:ext cx="3" cy="2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89" name="Line 704"/>
              <p:cNvSpPr>
                <a:spLocks noChangeShapeType="1"/>
              </p:cNvSpPr>
              <p:nvPr/>
            </p:nvSpPr>
            <p:spPr bwMode="auto">
              <a:xfrm>
                <a:off x="4639" y="4629"/>
                <a:ext cx="3" cy="2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90" name="Line 705"/>
              <p:cNvSpPr>
                <a:spLocks noChangeShapeType="1"/>
              </p:cNvSpPr>
              <p:nvPr/>
            </p:nvSpPr>
            <p:spPr bwMode="auto">
              <a:xfrm>
                <a:off x="4642" y="4654"/>
                <a:ext cx="5" cy="2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91" name="Line 706"/>
              <p:cNvSpPr>
                <a:spLocks noChangeShapeType="1"/>
              </p:cNvSpPr>
              <p:nvPr/>
            </p:nvSpPr>
            <p:spPr bwMode="auto">
              <a:xfrm>
                <a:off x="4647" y="4678"/>
                <a:ext cx="6" cy="2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92" name="Line 707"/>
              <p:cNvSpPr>
                <a:spLocks noChangeShapeType="1"/>
              </p:cNvSpPr>
              <p:nvPr/>
            </p:nvSpPr>
            <p:spPr bwMode="auto">
              <a:xfrm>
                <a:off x="4653" y="4704"/>
                <a:ext cx="8" cy="2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93" name="Line 708"/>
              <p:cNvSpPr>
                <a:spLocks noChangeShapeType="1"/>
              </p:cNvSpPr>
              <p:nvPr/>
            </p:nvSpPr>
            <p:spPr bwMode="auto">
              <a:xfrm>
                <a:off x="4661" y="4727"/>
                <a:ext cx="8" cy="2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94" name="Line 709"/>
              <p:cNvSpPr>
                <a:spLocks noChangeShapeType="1"/>
              </p:cNvSpPr>
              <p:nvPr/>
            </p:nvSpPr>
            <p:spPr bwMode="auto">
              <a:xfrm>
                <a:off x="4669" y="4751"/>
                <a:ext cx="9" cy="2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95" name="Line 710"/>
              <p:cNvSpPr>
                <a:spLocks noChangeShapeType="1"/>
              </p:cNvSpPr>
              <p:nvPr/>
            </p:nvSpPr>
            <p:spPr bwMode="auto">
              <a:xfrm>
                <a:off x="4678" y="4774"/>
                <a:ext cx="12" cy="2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96" name="Line 711"/>
              <p:cNvSpPr>
                <a:spLocks noChangeShapeType="1"/>
              </p:cNvSpPr>
              <p:nvPr/>
            </p:nvSpPr>
            <p:spPr bwMode="auto">
              <a:xfrm>
                <a:off x="4690" y="4796"/>
                <a:ext cx="13" cy="2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97" name="Line 712"/>
              <p:cNvSpPr>
                <a:spLocks noChangeShapeType="1"/>
              </p:cNvSpPr>
              <p:nvPr/>
            </p:nvSpPr>
            <p:spPr bwMode="auto">
              <a:xfrm>
                <a:off x="4703" y="4820"/>
                <a:ext cx="14"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98" name="Line 713"/>
              <p:cNvSpPr>
                <a:spLocks noChangeShapeType="1"/>
              </p:cNvSpPr>
              <p:nvPr/>
            </p:nvSpPr>
            <p:spPr bwMode="auto">
              <a:xfrm>
                <a:off x="4717" y="4840"/>
                <a:ext cx="14" cy="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099" name="Line 714"/>
              <p:cNvSpPr>
                <a:spLocks noChangeShapeType="1"/>
              </p:cNvSpPr>
              <p:nvPr/>
            </p:nvSpPr>
            <p:spPr bwMode="auto">
              <a:xfrm>
                <a:off x="4731" y="4861"/>
                <a:ext cx="16" cy="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00" name="Line 715"/>
              <p:cNvSpPr>
                <a:spLocks noChangeShapeType="1"/>
              </p:cNvSpPr>
              <p:nvPr/>
            </p:nvSpPr>
            <p:spPr bwMode="auto">
              <a:xfrm>
                <a:off x="4747" y="4882"/>
                <a:ext cx="17"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01" name="Line 716"/>
              <p:cNvSpPr>
                <a:spLocks noChangeShapeType="1"/>
              </p:cNvSpPr>
              <p:nvPr/>
            </p:nvSpPr>
            <p:spPr bwMode="auto">
              <a:xfrm>
                <a:off x="4764" y="4900"/>
                <a:ext cx="17"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02" name="Line 717"/>
              <p:cNvSpPr>
                <a:spLocks noChangeShapeType="1"/>
              </p:cNvSpPr>
              <p:nvPr/>
            </p:nvSpPr>
            <p:spPr bwMode="auto">
              <a:xfrm>
                <a:off x="4781" y="4918"/>
                <a:ext cx="19" cy="1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03" name="Line 718"/>
              <p:cNvSpPr>
                <a:spLocks noChangeShapeType="1"/>
              </p:cNvSpPr>
              <p:nvPr/>
            </p:nvSpPr>
            <p:spPr bwMode="auto">
              <a:xfrm>
                <a:off x="4800" y="4937"/>
                <a:ext cx="21"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04" name="Line 719"/>
              <p:cNvSpPr>
                <a:spLocks noChangeShapeType="1"/>
              </p:cNvSpPr>
              <p:nvPr/>
            </p:nvSpPr>
            <p:spPr bwMode="auto">
              <a:xfrm>
                <a:off x="4821" y="4952"/>
                <a:ext cx="20"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05" name="Line 720"/>
              <p:cNvSpPr>
                <a:spLocks noChangeShapeType="1"/>
              </p:cNvSpPr>
              <p:nvPr/>
            </p:nvSpPr>
            <p:spPr bwMode="auto">
              <a:xfrm>
                <a:off x="4841" y="4968"/>
                <a:ext cx="22"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06" name="Line 721"/>
              <p:cNvSpPr>
                <a:spLocks noChangeShapeType="1"/>
              </p:cNvSpPr>
              <p:nvPr/>
            </p:nvSpPr>
            <p:spPr bwMode="auto">
              <a:xfrm>
                <a:off x="4863" y="4982"/>
                <a:ext cx="21"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07" name="Line 722"/>
              <p:cNvSpPr>
                <a:spLocks noChangeShapeType="1"/>
              </p:cNvSpPr>
              <p:nvPr/>
            </p:nvSpPr>
            <p:spPr bwMode="auto">
              <a:xfrm>
                <a:off x="4884" y="4995"/>
                <a:ext cx="23"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08" name="Line 723"/>
              <p:cNvSpPr>
                <a:spLocks noChangeShapeType="1"/>
              </p:cNvSpPr>
              <p:nvPr/>
            </p:nvSpPr>
            <p:spPr bwMode="auto">
              <a:xfrm>
                <a:off x="4907" y="5007"/>
                <a:ext cx="24"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09" name="Line 724"/>
              <p:cNvSpPr>
                <a:spLocks noChangeShapeType="1"/>
              </p:cNvSpPr>
              <p:nvPr/>
            </p:nvSpPr>
            <p:spPr bwMode="auto">
              <a:xfrm>
                <a:off x="4931" y="5018"/>
                <a:ext cx="25"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10" name="Line 725"/>
              <p:cNvSpPr>
                <a:spLocks noChangeShapeType="1"/>
              </p:cNvSpPr>
              <p:nvPr/>
            </p:nvSpPr>
            <p:spPr bwMode="auto">
              <a:xfrm>
                <a:off x="4956" y="5028"/>
                <a:ext cx="24"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11" name="Line 726"/>
              <p:cNvSpPr>
                <a:spLocks noChangeShapeType="1"/>
              </p:cNvSpPr>
              <p:nvPr/>
            </p:nvSpPr>
            <p:spPr bwMode="auto">
              <a:xfrm>
                <a:off x="4980" y="5036"/>
                <a:ext cx="25"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12" name="Line 727"/>
              <p:cNvSpPr>
                <a:spLocks noChangeShapeType="1"/>
              </p:cNvSpPr>
              <p:nvPr/>
            </p:nvSpPr>
            <p:spPr bwMode="auto">
              <a:xfrm>
                <a:off x="5005" y="5043"/>
                <a:ext cx="26"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13" name="Line 728"/>
              <p:cNvSpPr>
                <a:spLocks noChangeShapeType="1"/>
              </p:cNvSpPr>
              <p:nvPr/>
            </p:nvSpPr>
            <p:spPr bwMode="auto">
              <a:xfrm>
                <a:off x="5031" y="5049"/>
                <a:ext cx="25"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14" name="Line 729"/>
              <p:cNvSpPr>
                <a:spLocks noChangeShapeType="1"/>
              </p:cNvSpPr>
              <p:nvPr/>
            </p:nvSpPr>
            <p:spPr bwMode="auto">
              <a:xfrm>
                <a:off x="5056" y="5054"/>
                <a:ext cx="26"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15" name="Line 730"/>
              <p:cNvSpPr>
                <a:spLocks noChangeShapeType="1"/>
              </p:cNvSpPr>
              <p:nvPr/>
            </p:nvSpPr>
            <p:spPr bwMode="auto">
              <a:xfrm>
                <a:off x="5082" y="5057"/>
                <a:ext cx="26"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16" name="Line 731"/>
              <p:cNvSpPr>
                <a:spLocks noChangeShapeType="1"/>
              </p:cNvSpPr>
              <p:nvPr/>
            </p:nvSpPr>
            <p:spPr bwMode="auto">
              <a:xfrm>
                <a:off x="5108" y="5058"/>
                <a:ext cx="26"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17" name="Line 732"/>
              <p:cNvSpPr>
                <a:spLocks noChangeShapeType="1"/>
              </p:cNvSpPr>
              <p:nvPr/>
            </p:nvSpPr>
            <p:spPr bwMode="auto">
              <a:xfrm flipV="1">
                <a:off x="5134" y="5058"/>
                <a:ext cx="26"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18" name="Line 733"/>
              <p:cNvSpPr>
                <a:spLocks noChangeShapeType="1"/>
              </p:cNvSpPr>
              <p:nvPr/>
            </p:nvSpPr>
            <p:spPr bwMode="auto">
              <a:xfrm flipV="1">
                <a:off x="5160" y="5057"/>
                <a:ext cx="26"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19" name="Line 734"/>
              <p:cNvSpPr>
                <a:spLocks noChangeShapeType="1"/>
              </p:cNvSpPr>
              <p:nvPr/>
            </p:nvSpPr>
            <p:spPr bwMode="auto">
              <a:xfrm flipV="1">
                <a:off x="5186" y="5054"/>
                <a:ext cx="26"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20" name="Line 735"/>
              <p:cNvSpPr>
                <a:spLocks noChangeShapeType="1"/>
              </p:cNvSpPr>
              <p:nvPr/>
            </p:nvSpPr>
            <p:spPr bwMode="auto">
              <a:xfrm flipV="1">
                <a:off x="5212" y="5049"/>
                <a:ext cx="26"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21" name="Line 736"/>
              <p:cNvSpPr>
                <a:spLocks noChangeShapeType="1"/>
              </p:cNvSpPr>
              <p:nvPr/>
            </p:nvSpPr>
            <p:spPr bwMode="auto">
              <a:xfrm flipV="1">
                <a:off x="5238" y="5043"/>
                <a:ext cx="25"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22" name="Line 737"/>
              <p:cNvSpPr>
                <a:spLocks noChangeShapeType="1"/>
              </p:cNvSpPr>
              <p:nvPr/>
            </p:nvSpPr>
            <p:spPr bwMode="auto">
              <a:xfrm flipV="1">
                <a:off x="5263" y="5036"/>
                <a:ext cx="25"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23" name="Line 738"/>
              <p:cNvSpPr>
                <a:spLocks noChangeShapeType="1"/>
              </p:cNvSpPr>
              <p:nvPr/>
            </p:nvSpPr>
            <p:spPr bwMode="auto">
              <a:xfrm flipV="1">
                <a:off x="5288" y="5028"/>
                <a:ext cx="25"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24" name="Line 739"/>
              <p:cNvSpPr>
                <a:spLocks noChangeShapeType="1"/>
              </p:cNvSpPr>
              <p:nvPr/>
            </p:nvSpPr>
            <p:spPr bwMode="auto">
              <a:xfrm flipV="1">
                <a:off x="5313" y="5018"/>
                <a:ext cx="24"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25" name="Line 740"/>
              <p:cNvSpPr>
                <a:spLocks noChangeShapeType="1"/>
              </p:cNvSpPr>
              <p:nvPr/>
            </p:nvSpPr>
            <p:spPr bwMode="auto">
              <a:xfrm flipV="1">
                <a:off x="5337" y="5007"/>
                <a:ext cx="23"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26" name="Line 741"/>
              <p:cNvSpPr>
                <a:spLocks noChangeShapeType="1"/>
              </p:cNvSpPr>
              <p:nvPr/>
            </p:nvSpPr>
            <p:spPr bwMode="auto">
              <a:xfrm flipV="1">
                <a:off x="5360" y="4995"/>
                <a:ext cx="23"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27" name="Line 742"/>
              <p:cNvSpPr>
                <a:spLocks noChangeShapeType="1"/>
              </p:cNvSpPr>
              <p:nvPr/>
            </p:nvSpPr>
            <p:spPr bwMode="auto">
              <a:xfrm flipV="1">
                <a:off x="5383" y="4982"/>
                <a:ext cx="23"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28" name="Line 743"/>
              <p:cNvSpPr>
                <a:spLocks noChangeShapeType="1"/>
              </p:cNvSpPr>
              <p:nvPr/>
            </p:nvSpPr>
            <p:spPr bwMode="auto">
              <a:xfrm flipV="1">
                <a:off x="5406" y="4968"/>
                <a:ext cx="21"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29" name="Line 744"/>
              <p:cNvSpPr>
                <a:spLocks noChangeShapeType="1"/>
              </p:cNvSpPr>
              <p:nvPr/>
            </p:nvSpPr>
            <p:spPr bwMode="auto">
              <a:xfrm flipV="1">
                <a:off x="5427" y="4952"/>
                <a:ext cx="21"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30" name="Line 745"/>
              <p:cNvSpPr>
                <a:spLocks noChangeShapeType="1"/>
              </p:cNvSpPr>
              <p:nvPr/>
            </p:nvSpPr>
            <p:spPr bwMode="auto">
              <a:xfrm flipV="1">
                <a:off x="5448" y="4937"/>
                <a:ext cx="19"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31" name="Line 746"/>
              <p:cNvSpPr>
                <a:spLocks noChangeShapeType="1"/>
              </p:cNvSpPr>
              <p:nvPr/>
            </p:nvSpPr>
            <p:spPr bwMode="auto">
              <a:xfrm flipV="1">
                <a:off x="5467" y="4918"/>
                <a:ext cx="19" cy="1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32" name="Line 747"/>
              <p:cNvSpPr>
                <a:spLocks noChangeShapeType="1"/>
              </p:cNvSpPr>
              <p:nvPr/>
            </p:nvSpPr>
            <p:spPr bwMode="auto">
              <a:xfrm flipV="1">
                <a:off x="5486" y="4900"/>
                <a:ext cx="18"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33" name="Line 748"/>
              <p:cNvSpPr>
                <a:spLocks noChangeShapeType="1"/>
              </p:cNvSpPr>
              <p:nvPr/>
            </p:nvSpPr>
            <p:spPr bwMode="auto">
              <a:xfrm flipV="1">
                <a:off x="5504" y="4882"/>
                <a:ext cx="18"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34" name="Line 749"/>
              <p:cNvSpPr>
                <a:spLocks noChangeShapeType="1"/>
              </p:cNvSpPr>
              <p:nvPr/>
            </p:nvSpPr>
            <p:spPr bwMode="auto">
              <a:xfrm flipV="1">
                <a:off x="5522" y="4861"/>
                <a:ext cx="15" cy="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35" name="Line 750"/>
              <p:cNvSpPr>
                <a:spLocks noChangeShapeType="1"/>
              </p:cNvSpPr>
              <p:nvPr/>
            </p:nvSpPr>
            <p:spPr bwMode="auto">
              <a:xfrm flipV="1">
                <a:off x="5537" y="4840"/>
                <a:ext cx="15" cy="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36" name="Line 751"/>
              <p:cNvSpPr>
                <a:spLocks noChangeShapeType="1"/>
              </p:cNvSpPr>
              <p:nvPr/>
            </p:nvSpPr>
            <p:spPr bwMode="auto">
              <a:xfrm flipV="1">
                <a:off x="5552" y="4820"/>
                <a:ext cx="14"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37" name="Line 752"/>
              <p:cNvSpPr>
                <a:spLocks noChangeShapeType="1"/>
              </p:cNvSpPr>
              <p:nvPr/>
            </p:nvSpPr>
            <p:spPr bwMode="auto">
              <a:xfrm flipV="1">
                <a:off x="5566" y="4796"/>
                <a:ext cx="11" cy="2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38" name="Line 753"/>
              <p:cNvSpPr>
                <a:spLocks noChangeShapeType="1"/>
              </p:cNvSpPr>
              <p:nvPr/>
            </p:nvSpPr>
            <p:spPr bwMode="auto">
              <a:xfrm flipV="1">
                <a:off x="5577" y="4774"/>
                <a:ext cx="12" cy="2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39" name="Line 754"/>
              <p:cNvSpPr>
                <a:spLocks noChangeShapeType="1"/>
              </p:cNvSpPr>
              <p:nvPr/>
            </p:nvSpPr>
            <p:spPr bwMode="auto">
              <a:xfrm flipV="1">
                <a:off x="5589" y="4751"/>
                <a:ext cx="10" cy="2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40" name="Line 755"/>
              <p:cNvSpPr>
                <a:spLocks noChangeShapeType="1"/>
              </p:cNvSpPr>
              <p:nvPr/>
            </p:nvSpPr>
            <p:spPr bwMode="auto">
              <a:xfrm flipV="1">
                <a:off x="5599" y="4727"/>
                <a:ext cx="9" cy="2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41" name="Line 756"/>
              <p:cNvSpPr>
                <a:spLocks noChangeShapeType="1"/>
              </p:cNvSpPr>
              <p:nvPr/>
            </p:nvSpPr>
            <p:spPr bwMode="auto">
              <a:xfrm flipV="1">
                <a:off x="5608" y="4704"/>
                <a:ext cx="8" cy="2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42" name="Line 757"/>
              <p:cNvSpPr>
                <a:spLocks noChangeShapeType="1"/>
              </p:cNvSpPr>
              <p:nvPr/>
            </p:nvSpPr>
            <p:spPr bwMode="auto">
              <a:xfrm flipV="1">
                <a:off x="5616" y="4678"/>
                <a:ext cx="5" cy="2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43" name="Line 758"/>
              <p:cNvSpPr>
                <a:spLocks noChangeShapeType="1"/>
              </p:cNvSpPr>
              <p:nvPr/>
            </p:nvSpPr>
            <p:spPr bwMode="auto">
              <a:xfrm flipV="1">
                <a:off x="5621" y="4654"/>
                <a:ext cx="5" cy="2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44" name="Line 759"/>
              <p:cNvSpPr>
                <a:spLocks noChangeShapeType="1"/>
              </p:cNvSpPr>
              <p:nvPr/>
            </p:nvSpPr>
            <p:spPr bwMode="auto">
              <a:xfrm flipV="1">
                <a:off x="5626" y="4629"/>
                <a:ext cx="4" cy="2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45" name="Line 760"/>
              <p:cNvSpPr>
                <a:spLocks noChangeShapeType="1"/>
              </p:cNvSpPr>
              <p:nvPr/>
            </p:nvSpPr>
            <p:spPr bwMode="auto">
              <a:xfrm flipV="1">
                <a:off x="5630" y="4604"/>
                <a:ext cx="1" cy="2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46" name="Line 761"/>
              <p:cNvSpPr>
                <a:spLocks noChangeShapeType="1"/>
              </p:cNvSpPr>
              <p:nvPr/>
            </p:nvSpPr>
            <p:spPr bwMode="auto">
              <a:xfrm flipV="1">
                <a:off x="5631" y="4578"/>
                <a:ext cx="1" cy="2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47" name="Line 762"/>
              <p:cNvSpPr>
                <a:spLocks noChangeShapeType="1"/>
              </p:cNvSpPr>
              <p:nvPr/>
            </p:nvSpPr>
            <p:spPr bwMode="auto">
              <a:xfrm>
                <a:off x="5632" y="4578"/>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48" name="Line 763"/>
              <p:cNvSpPr>
                <a:spLocks noChangeShapeType="1"/>
              </p:cNvSpPr>
              <p:nvPr/>
            </p:nvSpPr>
            <p:spPr bwMode="auto">
              <a:xfrm>
                <a:off x="5134" y="4494"/>
                <a:ext cx="1" cy="16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49" name="Line 764"/>
              <p:cNvSpPr>
                <a:spLocks noChangeShapeType="1"/>
              </p:cNvSpPr>
              <p:nvPr/>
            </p:nvSpPr>
            <p:spPr bwMode="auto">
              <a:xfrm>
                <a:off x="5047" y="4578"/>
                <a:ext cx="174"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50" name="Line 765"/>
              <p:cNvSpPr>
                <a:spLocks noChangeShapeType="1"/>
              </p:cNvSpPr>
              <p:nvPr/>
            </p:nvSpPr>
            <p:spPr bwMode="auto">
              <a:xfrm>
                <a:off x="5134" y="4494"/>
                <a:ext cx="1" cy="16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51" name="Line 766"/>
              <p:cNvSpPr>
                <a:spLocks noChangeShapeType="1"/>
              </p:cNvSpPr>
              <p:nvPr/>
            </p:nvSpPr>
            <p:spPr bwMode="auto">
              <a:xfrm>
                <a:off x="5047" y="4578"/>
                <a:ext cx="174"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52" name="Line 767"/>
              <p:cNvSpPr>
                <a:spLocks noChangeShapeType="1"/>
              </p:cNvSpPr>
              <p:nvPr/>
            </p:nvSpPr>
            <p:spPr bwMode="auto">
              <a:xfrm>
                <a:off x="5134" y="4494"/>
                <a:ext cx="1" cy="16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53" name="Line 768"/>
              <p:cNvSpPr>
                <a:spLocks noChangeShapeType="1"/>
              </p:cNvSpPr>
              <p:nvPr/>
            </p:nvSpPr>
            <p:spPr bwMode="auto">
              <a:xfrm>
                <a:off x="5047" y="4578"/>
                <a:ext cx="174"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54" name="Line 769"/>
              <p:cNvSpPr>
                <a:spLocks noChangeShapeType="1"/>
              </p:cNvSpPr>
              <p:nvPr/>
            </p:nvSpPr>
            <p:spPr bwMode="auto">
              <a:xfrm flipH="1">
                <a:off x="4659" y="4409"/>
                <a:ext cx="8" cy="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55" name="Line 770"/>
              <p:cNvSpPr>
                <a:spLocks noChangeShapeType="1"/>
              </p:cNvSpPr>
              <p:nvPr/>
            </p:nvSpPr>
            <p:spPr bwMode="auto">
              <a:xfrm flipH="1">
                <a:off x="4658" y="4430"/>
                <a:ext cx="1"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56" name="Line 771"/>
              <p:cNvSpPr>
                <a:spLocks noChangeShapeType="1"/>
              </p:cNvSpPr>
              <p:nvPr/>
            </p:nvSpPr>
            <p:spPr bwMode="auto">
              <a:xfrm>
                <a:off x="4655" y="4434"/>
                <a:ext cx="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57" name="Line 772"/>
              <p:cNvSpPr>
                <a:spLocks noChangeShapeType="1"/>
              </p:cNvSpPr>
              <p:nvPr/>
            </p:nvSpPr>
            <p:spPr bwMode="auto">
              <a:xfrm>
                <a:off x="4449" y="4434"/>
                <a:ext cx="206"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58" name="Line 773"/>
              <p:cNvSpPr>
                <a:spLocks noChangeShapeType="1"/>
              </p:cNvSpPr>
              <p:nvPr/>
            </p:nvSpPr>
            <p:spPr bwMode="auto">
              <a:xfrm flipV="1">
                <a:off x="3806" y="5252"/>
                <a:ext cx="1" cy="7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59" name="Line 774"/>
              <p:cNvSpPr>
                <a:spLocks noChangeShapeType="1"/>
              </p:cNvSpPr>
              <p:nvPr/>
            </p:nvSpPr>
            <p:spPr bwMode="auto">
              <a:xfrm flipH="1" flipV="1">
                <a:off x="5635" y="4554"/>
                <a:ext cx="1" cy="2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60" name="Line 775"/>
              <p:cNvSpPr>
                <a:spLocks noChangeShapeType="1"/>
              </p:cNvSpPr>
              <p:nvPr/>
            </p:nvSpPr>
            <p:spPr bwMode="auto">
              <a:xfrm flipH="1" flipV="1">
                <a:off x="5633" y="4528"/>
                <a:ext cx="2" cy="2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61" name="Line 776"/>
              <p:cNvSpPr>
                <a:spLocks noChangeShapeType="1"/>
              </p:cNvSpPr>
              <p:nvPr/>
            </p:nvSpPr>
            <p:spPr bwMode="auto">
              <a:xfrm flipH="1" flipV="1">
                <a:off x="5630" y="4503"/>
                <a:ext cx="3" cy="2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62" name="Line 777"/>
              <p:cNvSpPr>
                <a:spLocks noChangeShapeType="1"/>
              </p:cNvSpPr>
              <p:nvPr/>
            </p:nvSpPr>
            <p:spPr bwMode="auto">
              <a:xfrm flipH="1" flipV="1">
                <a:off x="5625" y="4478"/>
                <a:ext cx="5" cy="2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63" name="Line 778"/>
              <p:cNvSpPr>
                <a:spLocks noChangeShapeType="1"/>
              </p:cNvSpPr>
              <p:nvPr/>
            </p:nvSpPr>
            <p:spPr bwMode="auto">
              <a:xfrm flipH="1" flipV="1">
                <a:off x="5618" y="4454"/>
                <a:ext cx="7" cy="2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64" name="Line 779"/>
              <p:cNvSpPr>
                <a:spLocks noChangeShapeType="1"/>
              </p:cNvSpPr>
              <p:nvPr/>
            </p:nvSpPr>
            <p:spPr bwMode="auto">
              <a:xfrm flipH="1" flipV="1">
                <a:off x="5611" y="4430"/>
                <a:ext cx="7" cy="2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65" name="Line 780"/>
              <p:cNvSpPr>
                <a:spLocks noChangeShapeType="1"/>
              </p:cNvSpPr>
              <p:nvPr/>
            </p:nvSpPr>
            <p:spPr bwMode="auto">
              <a:xfrm flipH="1" flipV="1">
                <a:off x="5603" y="4405"/>
                <a:ext cx="8" cy="2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66" name="Line 781"/>
              <p:cNvSpPr>
                <a:spLocks noChangeShapeType="1"/>
              </p:cNvSpPr>
              <p:nvPr/>
            </p:nvSpPr>
            <p:spPr bwMode="auto">
              <a:xfrm flipH="1" flipV="1">
                <a:off x="5593" y="4382"/>
                <a:ext cx="10" cy="2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67" name="Line 782"/>
              <p:cNvSpPr>
                <a:spLocks noChangeShapeType="1"/>
              </p:cNvSpPr>
              <p:nvPr/>
            </p:nvSpPr>
            <p:spPr bwMode="auto">
              <a:xfrm flipH="1" flipV="1">
                <a:off x="5581" y="4359"/>
                <a:ext cx="12" cy="2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68" name="Line 783"/>
              <p:cNvSpPr>
                <a:spLocks noChangeShapeType="1"/>
              </p:cNvSpPr>
              <p:nvPr/>
            </p:nvSpPr>
            <p:spPr bwMode="auto">
              <a:xfrm flipH="1" flipV="1">
                <a:off x="5569" y="4337"/>
                <a:ext cx="12" cy="2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69" name="Line 784"/>
              <p:cNvSpPr>
                <a:spLocks noChangeShapeType="1"/>
              </p:cNvSpPr>
              <p:nvPr/>
            </p:nvSpPr>
            <p:spPr bwMode="auto">
              <a:xfrm flipH="1" flipV="1">
                <a:off x="5555" y="4315"/>
                <a:ext cx="14" cy="2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70" name="Line 785"/>
              <p:cNvSpPr>
                <a:spLocks noChangeShapeType="1"/>
              </p:cNvSpPr>
              <p:nvPr/>
            </p:nvSpPr>
            <p:spPr bwMode="auto">
              <a:xfrm flipH="1" flipV="1">
                <a:off x="5539" y="4294"/>
                <a:ext cx="16" cy="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71" name="Line 786"/>
              <p:cNvSpPr>
                <a:spLocks noChangeShapeType="1"/>
              </p:cNvSpPr>
              <p:nvPr/>
            </p:nvSpPr>
            <p:spPr bwMode="auto">
              <a:xfrm flipH="1" flipV="1">
                <a:off x="5524" y="4275"/>
                <a:ext cx="15" cy="1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72" name="Line 787"/>
              <p:cNvSpPr>
                <a:spLocks noChangeShapeType="1"/>
              </p:cNvSpPr>
              <p:nvPr/>
            </p:nvSpPr>
            <p:spPr bwMode="auto">
              <a:xfrm flipH="1" flipV="1">
                <a:off x="5506" y="4255"/>
                <a:ext cx="18"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73" name="Line 788"/>
              <p:cNvSpPr>
                <a:spLocks noChangeShapeType="1"/>
              </p:cNvSpPr>
              <p:nvPr/>
            </p:nvSpPr>
            <p:spPr bwMode="auto">
              <a:xfrm flipH="1" flipV="1">
                <a:off x="5488" y="4237"/>
                <a:ext cx="18"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74" name="Line 789"/>
              <p:cNvSpPr>
                <a:spLocks noChangeShapeType="1"/>
              </p:cNvSpPr>
              <p:nvPr/>
            </p:nvSpPr>
            <p:spPr bwMode="auto">
              <a:xfrm flipH="1" flipV="1">
                <a:off x="5469" y="4219"/>
                <a:ext cx="19"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75" name="Line 790"/>
              <p:cNvSpPr>
                <a:spLocks noChangeShapeType="1"/>
              </p:cNvSpPr>
              <p:nvPr/>
            </p:nvSpPr>
            <p:spPr bwMode="auto">
              <a:xfrm flipH="1" flipV="1">
                <a:off x="5449" y="4203"/>
                <a:ext cx="20"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76" name="Line 791"/>
              <p:cNvSpPr>
                <a:spLocks noChangeShapeType="1"/>
              </p:cNvSpPr>
              <p:nvPr/>
            </p:nvSpPr>
            <p:spPr bwMode="auto">
              <a:xfrm flipH="1" flipV="1">
                <a:off x="5429" y="4187"/>
                <a:ext cx="20"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77" name="Line 792"/>
              <p:cNvSpPr>
                <a:spLocks noChangeShapeType="1"/>
              </p:cNvSpPr>
              <p:nvPr/>
            </p:nvSpPr>
            <p:spPr bwMode="auto">
              <a:xfrm flipH="1" flipV="1">
                <a:off x="5407" y="4172"/>
                <a:ext cx="22"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78" name="Line 793"/>
              <p:cNvSpPr>
                <a:spLocks noChangeShapeType="1"/>
              </p:cNvSpPr>
              <p:nvPr/>
            </p:nvSpPr>
            <p:spPr bwMode="auto">
              <a:xfrm flipH="1" flipV="1">
                <a:off x="5384" y="4159"/>
                <a:ext cx="23"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79" name="Line 794"/>
              <p:cNvSpPr>
                <a:spLocks noChangeShapeType="1"/>
              </p:cNvSpPr>
              <p:nvPr/>
            </p:nvSpPr>
            <p:spPr bwMode="auto">
              <a:xfrm flipH="1" flipV="1">
                <a:off x="5361" y="4147"/>
                <a:ext cx="23"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80" name="Line 795"/>
              <p:cNvSpPr>
                <a:spLocks noChangeShapeType="1"/>
              </p:cNvSpPr>
              <p:nvPr/>
            </p:nvSpPr>
            <p:spPr bwMode="auto">
              <a:xfrm flipH="1" flipV="1">
                <a:off x="5338" y="4137"/>
                <a:ext cx="23"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81" name="Line 796"/>
              <p:cNvSpPr>
                <a:spLocks noChangeShapeType="1"/>
              </p:cNvSpPr>
              <p:nvPr/>
            </p:nvSpPr>
            <p:spPr bwMode="auto">
              <a:xfrm flipH="1" flipV="1">
                <a:off x="5314" y="4127"/>
                <a:ext cx="24"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82" name="Line 797"/>
              <p:cNvSpPr>
                <a:spLocks noChangeShapeType="1"/>
              </p:cNvSpPr>
              <p:nvPr/>
            </p:nvSpPr>
            <p:spPr bwMode="auto">
              <a:xfrm flipH="1" flipV="1">
                <a:off x="5289" y="4119"/>
                <a:ext cx="25"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83" name="Line 798"/>
              <p:cNvSpPr>
                <a:spLocks noChangeShapeType="1"/>
              </p:cNvSpPr>
              <p:nvPr/>
            </p:nvSpPr>
            <p:spPr bwMode="auto">
              <a:xfrm flipH="1" flipV="1">
                <a:off x="5263" y="4112"/>
                <a:ext cx="26"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84" name="Line 799"/>
              <p:cNvSpPr>
                <a:spLocks noChangeShapeType="1"/>
              </p:cNvSpPr>
              <p:nvPr/>
            </p:nvSpPr>
            <p:spPr bwMode="auto">
              <a:xfrm flipH="1" flipV="1">
                <a:off x="5238" y="4105"/>
                <a:ext cx="25"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85" name="Line 800"/>
              <p:cNvSpPr>
                <a:spLocks noChangeShapeType="1"/>
              </p:cNvSpPr>
              <p:nvPr/>
            </p:nvSpPr>
            <p:spPr bwMode="auto">
              <a:xfrm flipH="1" flipV="1">
                <a:off x="5212" y="4101"/>
                <a:ext cx="26"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86" name="Line 801"/>
              <p:cNvSpPr>
                <a:spLocks noChangeShapeType="1"/>
              </p:cNvSpPr>
              <p:nvPr/>
            </p:nvSpPr>
            <p:spPr bwMode="auto">
              <a:xfrm flipH="1" flipV="1">
                <a:off x="5187" y="4097"/>
                <a:ext cx="25"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87" name="Line 802"/>
              <p:cNvSpPr>
                <a:spLocks noChangeShapeType="1"/>
              </p:cNvSpPr>
              <p:nvPr/>
            </p:nvSpPr>
            <p:spPr bwMode="auto">
              <a:xfrm flipH="1" flipV="1">
                <a:off x="5160" y="4096"/>
                <a:ext cx="27"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88" name="Line 803"/>
              <p:cNvSpPr>
                <a:spLocks noChangeShapeType="1"/>
              </p:cNvSpPr>
              <p:nvPr/>
            </p:nvSpPr>
            <p:spPr bwMode="auto">
              <a:xfrm flipH="1" flipV="1">
                <a:off x="5134" y="4094"/>
                <a:ext cx="26"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89" name="Line 804"/>
              <p:cNvSpPr>
                <a:spLocks noChangeShapeType="1"/>
              </p:cNvSpPr>
              <p:nvPr/>
            </p:nvSpPr>
            <p:spPr bwMode="auto">
              <a:xfrm flipH="1">
                <a:off x="5108" y="4094"/>
                <a:ext cx="26"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90" name="Line 805"/>
              <p:cNvSpPr>
                <a:spLocks noChangeShapeType="1"/>
              </p:cNvSpPr>
              <p:nvPr/>
            </p:nvSpPr>
            <p:spPr bwMode="auto">
              <a:xfrm flipH="1">
                <a:off x="5082" y="4096"/>
                <a:ext cx="26"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91" name="Line 806"/>
              <p:cNvSpPr>
                <a:spLocks noChangeShapeType="1"/>
              </p:cNvSpPr>
              <p:nvPr/>
            </p:nvSpPr>
            <p:spPr bwMode="auto">
              <a:xfrm flipH="1">
                <a:off x="5056" y="4097"/>
                <a:ext cx="26"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92" name="Line 807"/>
              <p:cNvSpPr>
                <a:spLocks noChangeShapeType="1"/>
              </p:cNvSpPr>
              <p:nvPr/>
            </p:nvSpPr>
            <p:spPr bwMode="auto">
              <a:xfrm flipH="1">
                <a:off x="5029" y="4101"/>
                <a:ext cx="27"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93" name="Line 808"/>
              <p:cNvSpPr>
                <a:spLocks noChangeShapeType="1"/>
              </p:cNvSpPr>
              <p:nvPr/>
            </p:nvSpPr>
            <p:spPr bwMode="auto">
              <a:xfrm flipH="1">
                <a:off x="5004" y="4105"/>
                <a:ext cx="25"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94" name="Line 809"/>
              <p:cNvSpPr>
                <a:spLocks noChangeShapeType="1"/>
              </p:cNvSpPr>
              <p:nvPr/>
            </p:nvSpPr>
            <p:spPr bwMode="auto">
              <a:xfrm flipH="1">
                <a:off x="4979" y="4112"/>
                <a:ext cx="25"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95" name="Line 810"/>
              <p:cNvSpPr>
                <a:spLocks noChangeShapeType="1"/>
              </p:cNvSpPr>
              <p:nvPr/>
            </p:nvSpPr>
            <p:spPr bwMode="auto">
              <a:xfrm flipH="1">
                <a:off x="4954" y="4119"/>
                <a:ext cx="25"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96" name="Line 811"/>
              <p:cNvSpPr>
                <a:spLocks noChangeShapeType="1"/>
              </p:cNvSpPr>
              <p:nvPr/>
            </p:nvSpPr>
            <p:spPr bwMode="auto">
              <a:xfrm flipH="1">
                <a:off x="4930" y="4127"/>
                <a:ext cx="24"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97" name="Line 812"/>
              <p:cNvSpPr>
                <a:spLocks noChangeShapeType="1"/>
              </p:cNvSpPr>
              <p:nvPr/>
            </p:nvSpPr>
            <p:spPr bwMode="auto">
              <a:xfrm flipH="1">
                <a:off x="4906" y="4137"/>
                <a:ext cx="24"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98" name="Line 813"/>
              <p:cNvSpPr>
                <a:spLocks noChangeShapeType="1"/>
              </p:cNvSpPr>
              <p:nvPr/>
            </p:nvSpPr>
            <p:spPr bwMode="auto">
              <a:xfrm flipH="1">
                <a:off x="4883" y="4147"/>
                <a:ext cx="23"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199" name="Line 814"/>
              <p:cNvSpPr>
                <a:spLocks noChangeShapeType="1"/>
              </p:cNvSpPr>
              <p:nvPr/>
            </p:nvSpPr>
            <p:spPr bwMode="auto">
              <a:xfrm flipH="1">
                <a:off x="4860" y="4159"/>
                <a:ext cx="23"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00" name="Line 815"/>
              <p:cNvSpPr>
                <a:spLocks noChangeShapeType="1"/>
              </p:cNvSpPr>
              <p:nvPr/>
            </p:nvSpPr>
            <p:spPr bwMode="auto">
              <a:xfrm flipH="1">
                <a:off x="4840" y="4172"/>
                <a:ext cx="20"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01" name="Line 816"/>
              <p:cNvSpPr>
                <a:spLocks noChangeShapeType="1"/>
              </p:cNvSpPr>
              <p:nvPr/>
            </p:nvSpPr>
            <p:spPr bwMode="auto">
              <a:xfrm flipH="1">
                <a:off x="4818" y="4187"/>
                <a:ext cx="22"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02" name="Line 817"/>
              <p:cNvSpPr>
                <a:spLocks noChangeShapeType="1"/>
              </p:cNvSpPr>
              <p:nvPr/>
            </p:nvSpPr>
            <p:spPr bwMode="auto">
              <a:xfrm flipH="1">
                <a:off x="4799" y="4203"/>
                <a:ext cx="19"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03" name="Line 818"/>
              <p:cNvSpPr>
                <a:spLocks noChangeShapeType="1"/>
              </p:cNvSpPr>
              <p:nvPr/>
            </p:nvSpPr>
            <p:spPr bwMode="auto">
              <a:xfrm flipH="1">
                <a:off x="4779" y="4219"/>
                <a:ext cx="20"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04" name="Line 819"/>
              <p:cNvSpPr>
                <a:spLocks noChangeShapeType="1"/>
              </p:cNvSpPr>
              <p:nvPr/>
            </p:nvSpPr>
            <p:spPr bwMode="auto">
              <a:xfrm flipH="1">
                <a:off x="4761" y="4237"/>
                <a:ext cx="18"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05" name="Line 820"/>
              <p:cNvSpPr>
                <a:spLocks noChangeShapeType="1"/>
              </p:cNvSpPr>
              <p:nvPr/>
            </p:nvSpPr>
            <p:spPr bwMode="auto">
              <a:xfrm flipH="1">
                <a:off x="4745" y="4255"/>
                <a:ext cx="16"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06" name="Line 821"/>
              <p:cNvSpPr>
                <a:spLocks noChangeShapeType="1"/>
              </p:cNvSpPr>
              <p:nvPr/>
            </p:nvSpPr>
            <p:spPr bwMode="auto">
              <a:xfrm flipH="1">
                <a:off x="4728" y="4275"/>
                <a:ext cx="17" cy="1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07" name="Line 822"/>
              <p:cNvSpPr>
                <a:spLocks noChangeShapeType="1"/>
              </p:cNvSpPr>
              <p:nvPr/>
            </p:nvSpPr>
            <p:spPr bwMode="auto">
              <a:xfrm flipH="1">
                <a:off x="4714" y="4294"/>
                <a:ext cx="14" cy="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08" name="Line 823"/>
              <p:cNvSpPr>
                <a:spLocks noChangeShapeType="1"/>
              </p:cNvSpPr>
              <p:nvPr/>
            </p:nvSpPr>
            <p:spPr bwMode="auto">
              <a:xfrm flipH="1">
                <a:off x="4700" y="4315"/>
                <a:ext cx="14" cy="2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09" name="Line 824"/>
              <p:cNvSpPr>
                <a:spLocks noChangeShapeType="1"/>
              </p:cNvSpPr>
              <p:nvPr/>
            </p:nvSpPr>
            <p:spPr bwMode="auto">
              <a:xfrm flipH="1">
                <a:off x="4687" y="4337"/>
                <a:ext cx="13" cy="2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10" name="Line 825"/>
              <p:cNvSpPr>
                <a:spLocks noChangeShapeType="1"/>
              </p:cNvSpPr>
              <p:nvPr/>
            </p:nvSpPr>
            <p:spPr bwMode="auto">
              <a:xfrm flipH="1">
                <a:off x="4676" y="4359"/>
                <a:ext cx="11" cy="2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11" name="Line 826"/>
              <p:cNvSpPr>
                <a:spLocks noChangeShapeType="1"/>
              </p:cNvSpPr>
              <p:nvPr/>
            </p:nvSpPr>
            <p:spPr bwMode="auto">
              <a:xfrm flipH="1">
                <a:off x="4666" y="4382"/>
                <a:ext cx="10" cy="2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12" name="Line 827"/>
              <p:cNvSpPr>
                <a:spLocks noChangeShapeType="1"/>
              </p:cNvSpPr>
              <p:nvPr/>
            </p:nvSpPr>
            <p:spPr bwMode="auto">
              <a:xfrm flipH="1">
                <a:off x="4657" y="4405"/>
                <a:ext cx="9" cy="2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13" name="Line 828"/>
              <p:cNvSpPr>
                <a:spLocks noChangeShapeType="1"/>
              </p:cNvSpPr>
              <p:nvPr/>
            </p:nvSpPr>
            <p:spPr bwMode="auto">
              <a:xfrm flipH="1">
                <a:off x="4649" y="4430"/>
                <a:ext cx="8" cy="2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14" name="Line 829"/>
              <p:cNvSpPr>
                <a:spLocks noChangeShapeType="1"/>
              </p:cNvSpPr>
              <p:nvPr/>
            </p:nvSpPr>
            <p:spPr bwMode="auto">
              <a:xfrm flipH="1">
                <a:off x="4644" y="4454"/>
                <a:ext cx="5" cy="2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15" name="Line 830"/>
              <p:cNvSpPr>
                <a:spLocks noChangeShapeType="1"/>
              </p:cNvSpPr>
              <p:nvPr/>
            </p:nvSpPr>
            <p:spPr bwMode="auto">
              <a:xfrm flipH="1">
                <a:off x="4639" y="4478"/>
                <a:ext cx="5" cy="2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16" name="Line 831"/>
              <p:cNvSpPr>
                <a:spLocks noChangeShapeType="1"/>
              </p:cNvSpPr>
              <p:nvPr/>
            </p:nvSpPr>
            <p:spPr bwMode="auto">
              <a:xfrm flipH="1">
                <a:off x="4635" y="4503"/>
                <a:ext cx="4" cy="2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17" name="Line 832"/>
              <p:cNvSpPr>
                <a:spLocks noChangeShapeType="1"/>
              </p:cNvSpPr>
              <p:nvPr/>
            </p:nvSpPr>
            <p:spPr bwMode="auto">
              <a:xfrm flipH="1">
                <a:off x="4634" y="4528"/>
                <a:ext cx="1" cy="2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18" name="Line 833"/>
              <p:cNvSpPr>
                <a:spLocks noChangeShapeType="1"/>
              </p:cNvSpPr>
              <p:nvPr/>
            </p:nvSpPr>
            <p:spPr bwMode="auto">
              <a:xfrm flipH="1">
                <a:off x="4633" y="4554"/>
                <a:ext cx="1" cy="2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19" name="Line 834"/>
              <p:cNvSpPr>
                <a:spLocks noChangeShapeType="1"/>
              </p:cNvSpPr>
              <p:nvPr/>
            </p:nvSpPr>
            <p:spPr bwMode="auto">
              <a:xfrm>
                <a:off x="4633" y="4578"/>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20" name="Line 835"/>
              <p:cNvSpPr>
                <a:spLocks noChangeShapeType="1"/>
              </p:cNvSpPr>
              <p:nvPr/>
            </p:nvSpPr>
            <p:spPr bwMode="auto">
              <a:xfrm flipV="1">
                <a:off x="4668" y="4399"/>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21" name="Line 836"/>
              <p:cNvSpPr>
                <a:spLocks noChangeShapeType="1"/>
              </p:cNvSpPr>
              <p:nvPr/>
            </p:nvSpPr>
            <p:spPr bwMode="auto">
              <a:xfrm flipV="1">
                <a:off x="4668" y="4391"/>
                <a:ext cx="1"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22" name="Line 837"/>
              <p:cNvSpPr>
                <a:spLocks noChangeShapeType="1"/>
              </p:cNvSpPr>
              <p:nvPr/>
            </p:nvSpPr>
            <p:spPr bwMode="auto">
              <a:xfrm flipV="1">
                <a:off x="4669" y="4382"/>
                <a:ext cx="2"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23" name="Line 838"/>
              <p:cNvSpPr>
                <a:spLocks noChangeShapeType="1"/>
              </p:cNvSpPr>
              <p:nvPr/>
            </p:nvSpPr>
            <p:spPr bwMode="auto">
              <a:xfrm flipV="1">
                <a:off x="4671" y="4374"/>
                <a:ext cx="1"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24" name="Line 839"/>
              <p:cNvSpPr>
                <a:spLocks noChangeShapeType="1"/>
              </p:cNvSpPr>
              <p:nvPr/>
            </p:nvSpPr>
            <p:spPr bwMode="auto">
              <a:xfrm flipV="1">
                <a:off x="4672" y="4364"/>
                <a:ext cx="1"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25" name="Line 840"/>
              <p:cNvSpPr>
                <a:spLocks noChangeShapeType="1"/>
              </p:cNvSpPr>
              <p:nvPr/>
            </p:nvSpPr>
            <p:spPr bwMode="auto">
              <a:xfrm flipV="1">
                <a:off x="4673" y="4355"/>
                <a:ext cx="2"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26" name="Line 841"/>
              <p:cNvSpPr>
                <a:spLocks noChangeShapeType="1"/>
              </p:cNvSpPr>
              <p:nvPr/>
            </p:nvSpPr>
            <p:spPr bwMode="auto">
              <a:xfrm flipV="1">
                <a:off x="4675" y="4347"/>
                <a:ext cx="2"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27" name="Line 842"/>
              <p:cNvSpPr>
                <a:spLocks noChangeShapeType="1"/>
              </p:cNvSpPr>
              <p:nvPr/>
            </p:nvSpPr>
            <p:spPr bwMode="auto">
              <a:xfrm flipV="1">
                <a:off x="4677" y="4338"/>
                <a:ext cx="1"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28" name="Line 843"/>
              <p:cNvSpPr>
                <a:spLocks noChangeShapeType="1"/>
              </p:cNvSpPr>
              <p:nvPr/>
            </p:nvSpPr>
            <p:spPr bwMode="auto">
              <a:xfrm flipV="1">
                <a:off x="4678" y="4328"/>
                <a:ext cx="3"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29" name="Line 844"/>
              <p:cNvSpPr>
                <a:spLocks noChangeShapeType="1"/>
              </p:cNvSpPr>
              <p:nvPr/>
            </p:nvSpPr>
            <p:spPr bwMode="auto">
              <a:xfrm flipV="1">
                <a:off x="4681" y="4320"/>
                <a:ext cx="2"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30" name="Line 845"/>
              <p:cNvSpPr>
                <a:spLocks noChangeShapeType="1"/>
              </p:cNvSpPr>
              <p:nvPr/>
            </p:nvSpPr>
            <p:spPr bwMode="auto">
              <a:xfrm flipV="1">
                <a:off x="4683" y="4311"/>
                <a:ext cx="3"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31" name="Line 846"/>
              <p:cNvSpPr>
                <a:spLocks noChangeShapeType="1"/>
              </p:cNvSpPr>
              <p:nvPr/>
            </p:nvSpPr>
            <p:spPr bwMode="auto">
              <a:xfrm flipV="1">
                <a:off x="4686" y="4302"/>
                <a:ext cx="3"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32" name="Line 847"/>
              <p:cNvSpPr>
                <a:spLocks noChangeShapeType="1"/>
              </p:cNvSpPr>
              <p:nvPr/>
            </p:nvSpPr>
            <p:spPr bwMode="auto">
              <a:xfrm flipV="1">
                <a:off x="4689" y="4293"/>
                <a:ext cx="2"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33" name="Line 848"/>
              <p:cNvSpPr>
                <a:spLocks noChangeShapeType="1"/>
              </p:cNvSpPr>
              <p:nvPr/>
            </p:nvSpPr>
            <p:spPr bwMode="auto">
              <a:xfrm flipV="1">
                <a:off x="4691" y="4285"/>
                <a:ext cx="4"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34" name="Line 849"/>
              <p:cNvSpPr>
                <a:spLocks noChangeShapeType="1"/>
              </p:cNvSpPr>
              <p:nvPr/>
            </p:nvSpPr>
            <p:spPr bwMode="auto">
              <a:xfrm flipV="1">
                <a:off x="4695" y="4275"/>
                <a:ext cx="2"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35" name="Line 850"/>
              <p:cNvSpPr>
                <a:spLocks noChangeShapeType="1"/>
              </p:cNvSpPr>
              <p:nvPr/>
            </p:nvSpPr>
            <p:spPr bwMode="auto">
              <a:xfrm flipV="1">
                <a:off x="4697" y="4266"/>
                <a:ext cx="4"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36" name="Line 851"/>
              <p:cNvSpPr>
                <a:spLocks noChangeShapeType="1"/>
              </p:cNvSpPr>
              <p:nvPr/>
            </p:nvSpPr>
            <p:spPr bwMode="auto">
              <a:xfrm flipV="1">
                <a:off x="4701" y="4258"/>
                <a:ext cx="4"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37" name="Line 852"/>
              <p:cNvSpPr>
                <a:spLocks noChangeShapeType="1"/>
              </p:cNvSpPr>
              <p:nvPr/>
            </p:nvSpPr>
            <p:spPr bwMode="auto">
              <a:xfrm flipV="1">
                <a:off x="4705" y="4249"/>
                <a:ext cx="4"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38" name="Line 853"/>
              <p:cNvSpPr>
                <a:spLocks noChangeShapeType="1"/>
              </p:cNvSpPr>
              <p:nvPr/>
            </p:nvSpPr>
            <p:spPr bwMode="auto">
              <a:xfrm flipV="1">
                <a:off x="4709" y="4239"/>
                <a:ext cx="4"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39" name="Line 854"/>
              <p:cNvSpPr>
                <a:spLocks noChangeShapeType="1"/>
              </p:cNvSpPr>
              <p:nvPr/>
            </p:nvSpPr>
            <p:spPr bwMode="auto">
              <a:xfrm flipV="1">
                <a:off x="4713" y="4231"/>
                <a:ext cx="4"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40" name="Line 855"/>
              <p:cNvSpPr>
                <a:spLocks noChangeShapeType="1"/>
              </p:cNvSpPr>
              <p:nvPr/>
            </p:nvSpPr>
            <p:spPr bwMode="auto">
              <a:xfrm flipV="1">
                <a:off x="4717" y="4222"/>
                <a:ext cx="5"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41" name="Line 856"/>
              <p:cNvSpPr>
                <a:spLocks noChangeShapeType="1"/>
              </p:cNvSpPr>
              <p:nvPr/>
            </p:nvSpPr>
            <p:spPr bwMode="auto">
              <a:xfrm flipV="1">
                <a:off x="4722" y="4214"/>
                <a:ext cx="3"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42" name="Line 857"/>
              <p:cNvSpPr>
                <a:spLocks noChangeShapeType="1"/>
              </p:cNvSpPr>
              <p:nvPr/>
            </p:nvSpPr>
            <p:spPr bwMode="auto">
              <a:xfrm flipV="1">
                <a:off x="4725" y="4205"/>
                <a:ext cx="6"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43" name="Line 858"/>
              <p:cNvSpPr>
                <a:spLocks noChangeShapeType="1"/>
              </p:cNvSpPr>
              <p:nvPr/>
            </p:nvSpPr>
            <p:spPr bwMode="auto">
              <a:xfrm flipV="1">
                <a:off x="4731" y="4197"/>
                <a:ext cx="5"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44" name="Line 859"/>
              <p:cNvSpPr>
                <a:spLocks noChangeShapeType="1"/>
              </p:cNvSpPr>
              <p:nvPr/>
            </p:nvSpPr>
            <p:spPr bwMode="auto">
              <a:xfrm flipV="1">
                <a:off x="4736" y="4187"/>
                <a:ext cx="5"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45" name="Line 860"/>
              <p:cNvSpPr>
                <a:spLocks noChangeShapeType="1"/>
              </p:cNvSpPr>
              <p:nvPr/>
            </p:nvSpPr>
            <p:spPr bwMode="auto">
              <a:xfrm flipV="1">
                <a:off x="4741" y="4180"/>
                <a:ext cx="5"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46" name="Line 861"/>
              <p:cNvSpPr>
                <a:spLocks noChangeShapeType="1"/>
              </p:cNvSpPr>
              <p:nvPr/>
            </p:nvSpPr>
            <p:spPr bwMode="auto">
              <a:xfrm flipV="1">
                <a:off x="4746" y="4170"/>
                <a:ext cx="5"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47" name="Line 862"/>
              <p:cNvSpPr>
                <a:spLocks noChangeShapeType="1"/>
              </p:cNvSpPr>
              <p:nvPr/>
            </p:nvSpPr>
            <p:spPr bwMode="auto">
              <a:xfrm flipV="1">
                <a:off x="4751" y="4161"/>
                <a:ext cx="6"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48" name="Line 863"/>
              <p:cNvSpPr>
                <a:spLocks noChangeShapeType="1"/>
              </p:cNvSpPr>
              <p:nvPr/>
            </p:nvSpPr>
            <p:spPr bwMode="auto">
              <a:xfrm flipV="1">
                <a:off x="4757" y="4154"/>
                <a:ext cx="5"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49" name="Line 864"/>
              <p:cNvSpPr>
                <a:spLocks noChangeShapeType="1"/>
              </p:cNvSpPr>
              <p:nvPr/>
            </p:nvSpPr>
            <p:spPr bwMode="auto">
              <a:xfrm flipV="1">
                <a:off x="4762" y="4146"/>
                <a:ext cx="7"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50" name="Line 865"/>
              <p:cNvSpPr>
                <a:spLocks noChangeShapeType="1"/>
              </p:cNvSpPr>
              <p:nvPr/>
            </p:nvSpPr>
            <p:spPr bwMode="auto">
              <a:xfrm flipV="1">
                <a:off x="4769" y="4137"/>
                <a:ext cx="6"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51" name="Line 866"/>
              <p:cNvSpPr>
                <a:spLocks noChangeShapeType="1"/>
              </p:cNvSpPr>
              <p:nvPr/>
            </p:nvSpPr>
            <p:spPr bwMode="auto">
              <a:xfrm flipV="1">
                <a:off x="4775" y="4129"/>
                <a:ext cx="6"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52" name="Line 867"/>
              <p:cNvSpPr>
                <a:spLocks noChangeShapeType="1"/>
              </p:cNvSpPr>
              <p:nvPr/>
            </p:nvSpPr>
            <p:spPr bwMode="auto">
              <a:xfrm flipV="1">
                <a:off x="4781" y="4120"/>
                <a:ext cx="7"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53" name="Line 868"/>
              <p:cNvSpPr>
                <a:spLocks noChangeShapeType="1"/>
              </p:cNvSpPr>
              <p:nvPr/>
            </p:nvSpPr>
            <p:spPr bwMode="auto">
              <a:xfrm flipV="1">
                <a:off x="4788" y="4113"/>
                <a:ext cx="6"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54" name="Line 869"/>
              <p:cNvSpPr>
                <a:spLocks noChangeShapeType="1"/>
              </p:cNvSpPr>
              <p:nvPr/>
            </p:nvSpPr>
            <p:spPr bwMode="auto">
              <a:xfrm flipV="1">
                <a:off x="4794" y="4104"/>
                <a:ext cx="8"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55" name="Line 870"/>
              <p:cNvSpPr>
                <a:spLocks noChangeShapeType="1"/>
              </p:cNvSpPr>
              <p:nvPr/>
            </p:nvSpPr>
            <p:spPr bwMode="auto">
              <a:xfrm flipV="1">
                <a:off x="4802" y="4097"/>
                <a:ext cx="6"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56" name="Line 871"/>
              <p:cNvSpPr>
                <a:spLocks noChangeShapeType="1"/>
              </p:cNvSpPr>
              <p:nvPr/>
            </p:nvSpPr>
            <p:spPr bwMode="auto">
              <a:xfrm flipV="1">
                <a:off x="4808" y="4088"/>
                <a:ext cx="8"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57" name="Line 872"/>
              <p:cNvSpPr>
                <a:spLocks noChangeShapeType="1"/>
              </p:cNvSpPr>
              <p:nvPr/>
            </p:nvSpPr>
            <p:spPr bwMode="auto">
              <a:xfrm flipV="1">
                <a:off x="4816" y="4081"/>
                <a:ext cx="6"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58" name="Line 873"/>
              <p:cNvSpPr>
                <a:spLocks noChangeShapeType="1"/>
              </p:cNvSpPr>
              <p:nvPr/>
            </p:nvSpPr>
            <p:spPr bwMode="auto">
              <a:xfrm flipV="1">
                <a:off x="4822" y="4073"/>
                <a:ext cx="8"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59" name="Line 874"/>
              <p:cNvSpPr>
                <a:spLocks noChangeShapeType="1"/>
              </p:cNvSpPr>
              <p:nvPr/>
            </p:nvSpPr>
            <p:spPr bwMode="auto">
              <a:xfrm flipV="1">
                <a:off x="4830" y="4065"/>
                <a:ext cx="7"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60" name="Line 875"/>
              <p:cNvSpPr>
                <a:spLocks noChangeShapeType="1"/>
              </p:cNvSpPr>
              <p:nvPr/>
            </p:nvSpPr>
            <p:spPr bwMode="auto">
              <a:xfrm flipV="1">
                <a:off x="4837" y="4058"/>
                <a:ext cx="9"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61" name="Line 876"/>
              <p:cNvSpPr>
                <a:spLocks noChangeShapeType="1"/>
              </p:cNvSpPr>
              <p:nvPr/>
            </p:nvSpPr>
            <p:spPr bwMode="auto">
              <a:xfrm flipV="1">
                <a:off x="4846" y="4051"/>
                <a:ext cx="8"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62" name="Line 877"/>
              <p:cNvSpPr>
                <a:spLocks noChangeShapeType="1"/>
              </p:cNvSpPr>
              <p:nvPr/>
            </p:nvSpPr>
            <p:spPr bwMode="auto">
              <a:xfrm flipV="1">
                <a:off x="4854" y="4043"/>
                <a:ext cx="9"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63" name="Line 878"/>
              <p:cNvSpPr>
                <a:spLocks noChangeShapeType="1"/>
              </p:cNvSpPr>
              <p:nvPr/>
            </p:nvSpPr>
            <p:spPr bwMode="auto">
              <a:xfrm flipV="1">
                <a:off x="4863" y="4036"/>
                <a:ext cx="7"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64" name="Line 879"/>
              <p:cNvSpPr>
                <a:spLocks noChangeShapeType="1"/>
              </p:cNvSpPr>
              <p:nvPr/>
            </p:nvSpPr>
            <p:spPr bwMode="auto">
              <a:xfrm flipV="1">
                <a:off x="4870" y="4029"/>
                <a:ext cx="9"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65" name="Line 880"/>
              <p:cNvSpPr>
                <a:spLocks noChangeShapeType="1"/>
              </p:cNvSpPr>
              <p:nvPr/>
            </p:nvSpPr>
            <p:spPr bwMode="auto">
              <a:xfrm flipV="1">
                <a:off x="4879" y="4021"/>
                <a:ext cx="9"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66" name="Line 881"/>
              <p:cNvSpPr>
                <a:spLocks noChangeShapeType="1"/>
              </p:cNvSpPr>
              <p:nvPr/>
            </p:nvSpPr>
            <p:spPr bwMode="auto">
              <a:xfrm flipV="1">
                <a:off x="4888" y="4015"/>
                <a:ext cx="9"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67" name="Line 882"/>
              <p:cNvSpPr>
                <a:spLocks noChangeShapeType="1"/>
              </p:cNvSpPr>
              <p:nvPr/>
            </p:nvSpPr>
            <p:spPr bwMode="auto">
              <a:xfrm flipV="1">
                <a:off x="4897" y="4008"/>
                <a:ext cx="9"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68" name="Line 883"/>
              <p:cNvSpPr>
                <a:spLocks noChangeShapeType="1"/>
              </p:cNvSpPr>
              <p:nvPr/>
            </p:nvSpPr>
            <p:spPr bwMode="auto">
              <a:xfrm flipV="1">
                <a:off x="4906" y="4002"/>
                <a:ext cx="10"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69" name="Line 884"/>
              <p:cNvSpPr>
                <a:spLocks noChangeShapeType="1"/>
              </p:cNvSpPr>
              <p:nvPr/>
            </p:nvSpPr>
            <p:spPr bwMode="auto">
              <a:xfrm flipV="1">
                <a:off x="4916" y="3995"/>
                <a:ext cx="9"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70" name="Line 885"/>
              <p:cNvSpPr>
                <a:spLocks noChangeShapeType="1"/>
              </p:cNvSpPr>
              <p:nvPr/>
            </p:nvSpPr>
            <p:spPr bwMode="auto">
              <a:xfrm flipV="1">
                <a:off x="4925" y="3988"/>
                <a:ext cx="10"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71" name="Line 886"/>
              <p:cNvSpPr>
                <a:spLocks noChangeShapeType="1"/>
              </p:cNvSpPr>
              <p:nvPr/>
            </p:nvSpPr>
            <p:spPr bwMode="auto">
              <a:xfrm flipV="1">
                <a:off x="4935" y="3982"/>
                <a:ext cx="10"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72" name="Line 887"/>
              <p:cNvSpPr>
                <a:spLocks noChangeShapeType="1"/>
              </p:cNvSpPr>
              <p:nvPr/>
            </p:nvSpPr>
            <p:spPr bwMode="auto">
              <a:xfrm flipV="1">
                <a:off x="4945" y="3976"/>
                <a:ext cx="9"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73" name="Line 888"/>
              <p:cNvSpPr>
                <a:spLocks noChangeShapeType="1"/>
              </p:cNvSpPr>
              <p:nvPr/>
            </p:nvSpPr>
            <p:spPr bwMode="auto">
              <a:xfrm flipV="1">
                <a:off x="4954" y="3970"/>
                <a:ext cx="11"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74" name="Line 889"/>
              <p:cNvSpPr>
                <a:spLocks noChangeShapeType="1"/>
              </p:cNvSpPr>
              <p:nvPr/>
            </p:nvSpPr>
            <p:spPr bwMode="auto">
              <a:xfrm flipV="1">
                <a:off x="4965" y="3964"/>
                <a:ext cx="10"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75" name="Line 890"/>
              <p:cNvSpPr>
                <a:spLocks noChangeShapeType="1"/>
              </p:cNvSpPr>
              <p:nvPr/>
            </p:nvSpPr>
            <p:spPr bwMode="auto">
              <a:xfrm flipV="1">
                <a:off x="4975" y="3958"/>
                <a:ext cx="11"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76" name="Line 891"/>
              <p:cNvSpPr>
                <a:spLocks noChangeShapeType="1"/>
              </p:cNvSpPr>
              <p:nvPr/>
            </p:nvSpPr>
            <p:spPr bwMode="auto">
              <a:xfrm flipV="1">
                <a:off x="4986" y="3953"/>
                <a:ext cx="10"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77" name="Line 892"/>
              <p:cNvSpPr>
                <a:spLocks noChangeShapeType="1"/>
              </p:cNvSpPr>
              <p:nvPr/>
            </p:nvSpPr>
            <p:spPr bwMode="auto">
              <a:xfrm flipV="1">
                <a:off x="4996" y="3947"/>
                <a:ext cx="10"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78" name="Line 893"/>
              <p:cNvSpPr>
                <a:spLocks noChangeShapeType="1"/>
              </p:cNvSpPr>
              <p:nvPr/>
            </p:nvSpPr>
            <p:spPr bwMode="auto">
              <a:xfrm flipV="1">
                <a:off x="5006" y="3942"/>
                <a:ext cx="12"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79" name="Line 894"/>
              <p:cNvSpPr>
                <a:spLocks noChangeShapeType="1"/>
              </p:cNvSpPr>
              <p:nvPr/>
            </p:nvSpPr>
            <p:spPr bwMode="auto">
              <a:xfrm flipV="1">
                <a:off x="5018" y="3937"/>
                <a:ext cx="11"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80" name="Line 895"/>
              <p:cNvSpPr>
                <a:spLocks noChangeShapeType="1"/>
              </p:cNvSpPr>
              <p:nvPr/>
            </p:nvSpPr>
            <p:spPr bwMode="auto">
              <a:xfrm flipV="1">
                <a:off x="5029" y="3932"/>
                <a:ext cx="12"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81" name="Line 896"/>
              <p:cNvSpPr>
                <a:spLocks noChangeShapeType="1"/>
              </p:cNvSpPr>
              <p:nvPr/>
            </p:nvSpPr>
            <p:spPr bwMode="auto">
              <a:xfrm flipV="1">
                <a:off x="5041" y="3928"/>
                <a:ext cx="10"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82" name="Line 897"/>
              <p:cNvSpPr>
                <a:spLocks noChangeShapeType="1"/>
              </p:cNvSpPr>
              <p:nvPr/>
            </p:nvSpPr>
            <p:spPr bwMode="auto">
              <a:xfrm flipV="1">
                <a:off x="5051" y="3923"/>
                <a:ext cx="11"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83" name="Line 898"/>
              <p:cNvSpPr>
                <a:spLocks noChangeShapeType="1"/>
              </p:cNvSpPr>
              <p:nvPr/>
            </p:nvSpPr>
            <p:spPr bwMode="auto">
              <a:xfrm flipV="1">
                <a:off x="5062" y="3919"/>
                <a:ext cx="13"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84" name="Line 899"/>
              <p:cNvSpPr>
                <a:spLocks noChangeShapeType="1"/>
              </p:cNvSpPr>
              <p:nvPr/>
            </p:nvSpPr>
            <p:spPr bwMode="auto">
              <a:xfrm flipV="1">
                <a:off x="5075" y="3914"/>
                <a:ext cx="12"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85" name="Line 900"/>
              <p:cNvSpPr>
                <a:spLocks noChangeShapeType="1"/>
              </p:cNvSpPr>
              <p:nvPr/>
            </p:nvSpPr>
            <p:spPr bwMode="auto">
              <a:xfrm flipV="1">
                <a:off x="5087" y="3910"/>
                <a:ext cx="11"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86" name="Line 901"/>
              <p:cNvSpPr>
                <a:spLocks noChangeShapeType="1"/>
              </p:cNvSpPr>
              <p:nvPr/>
            </p:nvSpPr>
            <p:spPr bwMode="auto">
              <a:xfrm flipV="1">
                <a:off x="5098" y="3907"/>
                <a:ext cx="11"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87" name="Line 902"/>
              <p:cNvSpPr>
                <a:spLocks noChangeShapeType="1"/>
              </p:cNvSpPr>
              <p:nvPr/>
            </p:nvSpPr>
            <p:spPr bwMode="auto">
              <a:xfrm flipV="1">
                <a:off x="5109" y="3902"/>
                <a:ext cx="16"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88" name="Line 903"/>
              <p:cNvSpPr>
                <a:spLocks noChangeShapeType="1"/>
              </p:cNvSpPr>
              <p:nvPr/>
            </p:nvSpPr>
            <p:spPr bwMode="auto">
              <a:xfrm flipV="1">
                <a:off x="5125" y="3899"/>
                <a:ext cx="10"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89" name="Line 904"/>
              <p:cNvSpPr>
                <a:spLocks noChangeShapeType="1"/>
              </p:cNvSpPr>
              <p:nvPr/>
            </p:nvSpPr>
            <p:spPr bwMode="auto">
              <a:xfrm flipV="1">
                <a:off x="5135" y="3898"/>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90" name="Line 905"/>
              <p:cNvSpPr>
                <a:spLocks noChangeShapeType="1"/>
              </p:cNvSpPr>
              <p:nvPr/>
            </p:nvSpPr>
            <p:spPr bwMode="auto">
              <a:xfrm flipH="1">
                <a:off x="5135" y="3898"/>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91" name="Line 906"/>
              <p:cNvSpPr>
                <a:spLocks noChangeShapeType="1"/>
              </p:cNvSpPr>
              <p:nvPr/>
            </p:nvSpPr>
            <p:spPr bwMode="auto">
              <a:xfrm flipH="1">
                <a:off x="5132" y="3899"/>
                <a:ext cx="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92" name="Line 907"/>
              <p:cNvSpPr>
                <a:spLocks noChangeShapeType="1"/>
              </p:cNvSpPr>
              <p:nvPr/>
            </p:nvSpPr>
            <p:spPr bwMode="auto">
              <a:xfrm flipV="1">
                <a:off x="5132" y="3899"/>
                <a:ext cx="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93" name="Line 908"/>
              <p:cNvSpPr>
                <a:spLocks noChangeShapeType="1"/>
              </p:cNvSpPr>
              <p:nvPr/>
            </p:nvSpPr>
            <p:spPr bwMode="auto">
              <a:xfrm flipV="1">
                <a:off x="5135" y="3896"/>
                <a:ext cx="10"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94" name="Line 909"/>
              <p:cNvSpPr>
                <a:spLocks noChangeShapeType="1"/>
              </p:cNvSpPr>
              <p:nvPr/>
            </p:nvSpPr>
            <p:spPr bwMode="auto">
              <a:xfrm flipV="1">
                <a:off x="5145" y="3892"/>
                <a:ext cx="14"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95" name="Line 910"/>
              <p:cNvSpPr>
                <a:spLocks noChangeShapeType="1"/>
              </p:cNvSpPr>
              <p:nvPr/>
            </p:nvSpPr>
            <p:spPr bwMode="auto">
              <a:xfrm flipV="1">
                <a:off x="5159" y="3890"/>
                <a:ext cx="14"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96" name="Line 911"/>
              <p:cNvSpPr>
                <a:spLocks noChangeShapeType="1"/>
              </p:cNvSpPr>
              <p:nvPr/>
            </p:nvSpPr>
            <p:spPr bwMode="auto">
              <a:xfrm flipV="1">
                <a:off x="5173" y="3887"/>
                <a:ext cx="12"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97" name="Line 912"/>
              <p:cNvSpPr>
                <a:spLocks noChangeShapeType="1"/>
              </p:cNvSpPr>
              <p:nvPr/>
            </p:nvSpPr>
            <p:spPr bwMode="auto">
              <a:xfrm flipV="1">
                <a:off x="5185" y="3885"/>
                <a:ext cx="1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98" name="Line 913"/>
              <p:cNvSpPr>
                <a:spLocks noChangeShapeType="1"/>
              </p:cNvSpPr>
              <p:nvPr/>
            </p:nvSpPr>
            <p:spPr bwMode="auto">
              <a:xfrm flipV="1">
                <a:off x="5197" y="3882"/>
                <a:ext cx="14"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299" name="Line 914"/>
              <p:cNvSpPr>
                <a:spLocks noChangeShapeType="1"/>
              </p:cNvSpPr>
              <p:nvPr/>
            </p:nvSpPr>
            <p:spPr bwMode="auto">
              <a:xfrm>
                <a:off x="5211" y="3882"/>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00" name="Line 915"/>
              <p:cNvSpPr>
                <a:spLocks noChangeShapeType="1"/>
              </p:cNvSpPr>
              <p:nvPr/>
            </p:nvSpPr>
            <p:spPr bwMode="auto">
              <a:xfrm flipV="1">
                <a:off x="5134" y="3691"/>
                <a:ext cx="1181" cy="20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01" name="Line 916"/>
              <p:cNvSpPr>
                <a:spLocks noChangeShapeType="1"/>
              </p:cNvSpPr>
              <p:nvPr/>
            </p:nvSpPr>
            <p:spPr bwMode="auto">
              <a:xfrm>
                <a:off x="5609" y="4285"/>
                <a:ext cx="3"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02" name="Line 917"/>
              <p:cNvSpPr>
                <a:spLocks noChangeShapeType="1"/>
              </p:cNvSpPr>
              <p:nvPr/>
            </p:nvSpPr>
            <p:spPr bwMode="auto">
              <a:xfrm>
                <a:off x="5612" y="4289"/>
                <a:ext cx="10"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03" name="Line 918"/>
              <p:cNvSpPr>
                <a:spLocks noChangeShapeType="1"/>
              </p:cNvSpPr>
              <p:nvPr/>
            </p:nvSpPr>
            <p:spPr bwMode="auto">
              <a:xfrm>
                <a:off x="5622" y="4304"/>
                <a:ext cx="11"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04" name="Line 919"/>
              <p:cNvSpPr>
                <a:spLocks noChangeShapeType="1"/>
              </p:cNvSpPr>
              <p:nvPr/>
            </p:nvSpPr>
            <p:spPr bwMode="auto">
              <a:xfrm>
                <a:off x="5633" y="4317"/>
                <a:ext cx="13"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05" name="Line 920"/>
              <p:cNvSpPr>
                <a:spLocks noChangeShapeType="1"/>
              </p:cNvSpPr>
              <p:nvPr/>
            </p:nvSpPr>
            <p:spPr bwMode="auto">
              <a:xfrm>
                <a:off x="5646" y="4331"/>
                <a:ext cx="14"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06" name="Line 921"/>
              <p:cNvSpPr>
                <a:spLocks noChangeShapeType="1"/>
              </p:cNvSpPr>
              <p:nvPr/>
            </p:nvSpPr>
            <p:spPr bwMode="auto">
              <a:xfrm>
                <a:off x="5660" y="4343"/>
                <a:ext cx="14"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07" name="Line 922"/>
              <p:cNvSpPr>
                <a:spLocks noChangeShapeType="1"/>
              </p:cNvSpPr>
              <p:nvPr/>
            </p:nvSpPr>
            <p:spPr bwMode="auto">
              <a:xfrm>
                <a:off x="5674" y="4354"/>
                <a:ext cx="15"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08" name="Line 923"/>
              <p:cNvSpPr>
                <a:spLocks noChangeShapeType="1"/>
              </p:cNvSpPr>
              <p:nvPr/>
            </p:nvSpPr>
            <p:spPr bwMode="auto">
              <a:xfrm>
                <a:off x="5689" y="4364"/>
                <a:ext cx="17"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09" name="Line 924"/>
              <p:cNvSpPr>
                <a:spLocks noChangeShapeType="1"/>
              </p:cNvSpPr>
              <p:nvPr/>
            </p:nvSpPr>
            <p:spPr bwMode="auto">
              <a:xfrm>
                <a:off x="5706" y="4372"/>
                <a:ext cx="16"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10" name="Line 925"/>
              <p:cNvSpPr>
                <a:spLocks noChangeShapeType="1"/>
              </p:cNvSpPr>
              <p:nvPr/>
            </p:nvSpPr>
            <p:spPr bwMode="auto">
              <a:xfrm>
                <a:off x="5722" y="4381"/>
                <a:ext cx="18"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11" name="Line 926"/>
              <p:cNvSpPr>
                <a:spLocks noChangeShapeType="1"/>
              </p:cNvSpPr>
              <p:nvPr/>
            </p:nvSpPr>
            <p:spPr bwMode="auto">
              <a:xfrm>
                <a:off x="5740" y="4387"/>
                <a:ext cx="18"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12" name="Line 927"/>
              <p:cNvSpPr>
                <a:spLocks noChangeShapeType="1"/>
              </p:cNvSpPr>
              <p:nvPr/>
            </p:nvSpPr>
            <p:spPr bwMode="auto">
              <a:xfrm>
                <a:off x="5758" y="4392"/>
                <a:ext cx="18"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13" name="Line 928"/>
              <p:cNvSpPr>
                <a:spLocks noChangeShapeType="1"/>
              </p:cNvSpPr>
              <p:nvPr/>
            </p:nvSpPr>
            <p:spPr bwMode="auto">
              <a:xfrm>
                <a:off x="5776" y="4394"/>
                <a:ext cx="7"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14" name="Line 929"/>
              <p:cNvSpPr>
                <a:spLocks noChangeShapeType="1"/>
              </p:cNvSpPr>
              <p:nvPr/>
            </p:nvSpPr>
            <p:spPr bwMode="auto">
              <a:xfrm>
                <a:off x="5589" y="4297"/>
                <a:ext cx="2"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15" name="Line 930"/>
              <p:cNvSpPr>
                <a:spLocks noChangeShapeType="1"/>
              </p:cNvSpPr>
              <p:nvPr/>
            </p:nvSpPr>
            <p:spPr bwMode="auto">
              <a:xfrm>
                <a:off x="5591" y="4300"/>
                <a:ext cx="12"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16" name="Line 931"/>
              <p:cNvSpPr>
                <a:spLocks noChangeShapeType="1"/>
              </p:cNvSpPr>
              <p:nvPr/>
            </p:nvSpPr>
            <p:spPr bwMode="auto">
              <a:xfrm>
                <a:off x="5603" y="4317"/>
                <a:ext cx="13"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17" name="Line 932"/>
              <p:cNvSpPr>
                <a:spLocks noChangeShapeType="1"/>
              </p:cNvSpPr>
              <p:nvPr/>
            </p:nvSpPr>
            <p:spPr bwMode="auto">
              <a:xfrm>
                <a:off x="5616" y="4332"/>
                <a:ext cx="14"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18" name="Line 933"/>
              <p:cNvSpPr>
                <a:spLocks noChangeShapeType="1"/>
              </p:cNvSpPr>
              <p:nvPr/>
            </p:nvSpPr>
            <p:spPr bwMode="auto">
              <a:xfrm>
                <a:off x="5630" y="4347"/>
                <a:ext cx="15"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19" name="Line 934"/>
              <p:cNvSpPr>
                <a:spLocks noChangeShapeType="1"/>
              </p:cNvSpPr>
              <p:nvPr/>
            </p:nvSpPr>
            <p:spPr bwMode="auto">
              <a:xfrm>
                <a:off x="5645" y="4360"/>
                <a:ext cx="15"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20" name="Line 935"/>
              <p:cNvSpPr>
                <a:spLocks noChangeShapeType="1"/>
              </p:cNvSpPr>
              <p:nvPr/>
            </p:nvSpPr>
            <p:spPr bwMode="auto">
              <a:xfrm>
                <a:off x="5660" y="4372"/>
                <a:ext cx="18"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21" name="Line 936"/>
              <p:cNvSpPr>
                <a:spLocks noChangeShapeType="1"/>
              </p:cNvSpPr>
              <p:nvPr/>
            </p:nvSpPr>
            <p:spPr bwMode="auto">
              <a:xfrm>
                <a:off x="5678" y="4383"/>
                <a:ext cx="18"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22" name="Line 937"/>
              <p:cNvSpPr>
                <a:spLocks noChangeShapeType="1"/>
              </p:cNvSpPr>
              <p:nvPr/>
            </p:nvSpPr>
            <p:spPr bwMode="auto">
              <a:xfrm>
                <a:off x="5696" y="4393"/>
                <a:ext cx="18"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23" name="Line 938"/>
              <p:cNvSpPr>
                <a:spLocks noChangeShapeType="1"/>
              </p:cNvSpPr>
              <p:nvPr/>
            </p:nvSpPr>
            <p:spPr bwMode="auto">
              <a:xfrm>
                <a:off x="5714" y="4402"/>
                <a:ext cx="19"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24" name="Line 939"/>
              <p:cNvSpPr>
                <a:spLocks noChangeShapeType="1"/>
              </p:cNvSpPr>
              <p:nvPr/>
            </p:nvSpPr>
            <p:spPr bwMode="auto">
              <a:xfrm>
                <a:off x="5733" y="4408"/>
                <a:ext cx="19"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25" name="Line 940"/>
              <p:cNvSpPr>
                <a:spLocks noChangeShapeType="1"/>
              </p:cNvSpPr>
              <p:nvPr/>
            </p:nvSpPr>
            <p:spPr bwMode="auto">
              <a:xfrm>
                <a:off x="5752" y="4414"/>
                <a:ext cx="20"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26" name="Line 941"/>
              <p:cNvSpPr>
                <a:spLocks noChangeShapeType="1"/>
              </p:cNvSpPr>
              <p:nvPr/>
            </p:nvSpPr>
            <p:spPr bwMode="auto">
              <a:xfrm>
                <a:off x="5772" y="4417"/>
                <a:ext cx="9"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27" name="Line 942"/>
              <p:cNvSpPr>
                <a:spLocks noChangeShapeType="1"/>
              </p:cNvSpPr>
              <p:nvPr/>
            </p:nvSpPr>
            <p:spPr bwMode="auto">
              <a:xfrm>
                <a:off x="5660" y="4025"/>
                <a:ext cx="1" cy="16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28" name="Line 943"/>
              <p:cNvSpPr>
                <a:spLocks noChangeShapeType="1"/>
              </p:cNvSpPr>
              <p:nvPr/>
            </p:nvSpPr>
            <p:spPr bwMode="auto">
              <a:xfrm>
                <a:off x="5572" y="4109"/>
                <a:ext cx="175"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29" name="Line 944"/>
              <p:cNvSpPr>
                <a:spLocks noChangeShapeType="1"/>
              </p:cNvSpPr>
              <p:nvPr/>
            </p:nvSpPr>
            <p:spPr bwMode="auto">
              <a:xfrm>
                <a:off x="5660" y="4025"/>
                <a:ext cx="1" cy="16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30" name="Line 945"/>
              <p:cNvSpPr>
                <a:spLocks noChangeShapeType="1"/>
              </p:cNvSpPr>
              <p:nvPr/>
            </p:nvSpPr>
            <p:spPr bwMode="auto">
              <a:xfrm>
                <a:off x="5572" y="4109"/>
                <a:ext cx="175"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31" name="Line 946"/>
              <p:cNvSpPr>
                <a:spLocks noChangeShapeType="1"/>
              </p:cNvSpPr>
              <p:nvPr/>
            </p:nvSpPr>
            <p:spPr bwMode="auto">
              <a:xfrm flipH="1">
                <a:off x="5602" y="4224"/>
                <a:ext cx="1"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32" name="Line 947"/>
              <p:cNvSpPr>
                <a:spLocks noChangeShapeType="1"/>
              </p:cNvSpPr>
              <p:nvPr/>
            </p:nvSpPr>
            <p:spPr bwMode="auto">
              <a:xfrm flipH="1">
                <a:off x="5599" y="4227"/>
                <a:ext cx="3"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33" name="Line 948"/>
              <p:cNvSpPr>
                <a:spLocks noChangeShapeType="1"/>
              </p:cNvSpPr>
              <p:nvPr/>
            </p:nvSpPr>
            <p:spPr bwMode="auto">
              <a:xfrm flipH="1">
                <a:off x="5598" y="4237"/>
                <a:ext cx="1"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34" name="Line 949"/>
              <p:cNvSpPr>
                <a:spLocks noChangeShapeType="1"/>
              </p:cNvSpPr>
              <p:nvPr/>
            </p:nvSpPr>
            <p:spPr bwMode="auto">
              <a:xfrm>
                <a:off x="5598" y="4247"/>
                <a:ext cx="1"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35" name="Line 950"/>
              <p:cNvSpPr>
                <a:spLocks noChangeShapeType="1"/>
              </p:cNvSpPr>
              <p:nvPr/>
            </p:nvSpPr>
            <p:spPr bwMode="auto">
              <a:xfrm>
                <a:off x="5599" y="4257"/>
                <a:ext cx="3"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36" name="Line 951"/>
              <p:cNvSpPr>
                <a:spLocks noChangeShapeType="1"/>
              </p:cNvSpPr>
              <p:nvPr/>
            </p:nvSpPr>
            <p:spPr bwMode="auto">
              <a:xfrm>
                <a:off x="5602" y="4266"/>
                <a:ext cx="2"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37" name="Line 952"/>
              <p:cNvSpPr>
                <a:spLocks noChangeShapeType="1"/>
              </p:cNvSpPr>
              <p:nvPr/>
            </p:nvSpPr>
            <p:spPr bwMode="auto">
              <a:xfrm>
                <a:off x="5604" y="4276"/>
                <a:ext cx="5"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38" name="Line 953"/>
              <p:cNvSpPr>
                <a:spLocks noChangeShapeType="1"/>
              </p:cNvSpPr>
              <p:nvPr/>
            </p:nvSpPr>
            <p:spPr bwMode="auto">
              <a:xfrm>
                <a:off x="5609" y="4285"/>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39" name="Line 954"/>
              <p:cNvSpPr>
                <a:spLocks noChangeShapeType="1"/>
              </p:cNvSpPr>
              <p:nvPr/>
            </p:nvSpPr>
            <p:spPr bwMode="auto">
              <a:xfrm flipH="1" flipV="1">
                <a:off x="5772" y="4394"/>
                <a:ext cx="543" cy="9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40" name="Line 955"/>
              <p:cNvSpPr>
                <a:spLocks noChangeShapeType="1"/>
              </p:cNvSpPr>
              <p:nvPr/>
            </p:nvSpPr>
            <p:spPr bwMode="auto">
              <a:xfrm flipH="1" flipV="1">
                <a:off x="5768" y="4416"/>
                <a:ext cx="547" cy="9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41" name="Line 956"/>
              <p:cNvSpPr>
                <a:spLocks noChangeShapeType="1"/>
              </p:cNvSpPr>
              <p:nvPr/>
            </p:nvSpPr>
            <p:spPr bwMode="auto">
              <a:xfrm>
                <a:off x="5522" y="4214"/>
                <a:ext cx="7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42" name="Line 957"/>
              <p:cNvSpPr>
                <a:spLocks noChangeShapeType="1"/>
              </p:cNvSpPr>
              <p:nvPr/>
            </p:nvSpPr>
            <p:spPr bwMode="auto">
              <a:xfrm>
                <a:off x="5522" y="4214"/>
                <a:ext cx="68" cy="8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43" name="Line 958"/>
              <p:cNvSpPr>
                <a:spLocks noChangeShapeType="1"/>
              </p:cNvSpPr>
              <p:nvPr/>
            </p:nvSpPr>
            <p:spPr bwMode="auto">
              <a:xfrm flipV="1">
                <a:off x="5603" y="4221"/>
                <a:ext cx="1"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44" name="Line 959"/>
              <p:cNvSpPr>
                <a:spLocks noChangeShapeType="1"/>
              </p:cNvSpPr>
              <p:nvPr/>
            </p:nvSpPr>
            <p:spPr bwMode="auto">
              <a:xfrm flipH="1" flipV="1">
                <a:off x="5594" y="4214"/>
                <a:ext cx="9"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45" name="Line 960"/>
              <p:cNvSpPr>
                <a:spLocks noChangeShapeType="1"/>
              </p:cNvSpPr>
              <p:nvPr/>
            </p:nvSpPr>
            <p:spPr bwMode="auto">
              <a:xfrm>
                <a:off x="5627" y="4109"/>
                <a:ext cx="57" cy="1"/>
              </a:xfrm>
              <a:prstGeom prst="line">
                <a:avLst/>
              </a:prstGeom>
              <a:noFill/>
              <a:ln w="3175">
                <a:solidFill>
                  <a:schemeClr val="tx2"/>
                </a:solidFill>
                <a:prstDash val="sys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46" name="Line 961"/>
              <p:cNvSpPr>
                <a:spLocks noChangeShapeType="1"/>
              </p:cNvSpPr>
              <p:nvPr/>
            </p:nvSpPr>
            <p:spPr bwMode="auto">
              <a:xfrm flipV="1">
                <a:off x="5112" y="3659"/>
                <a:ext cx="1203" cy="20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47" name="Line 962"/>
              <p:cNvSpPr>
                <a:spLocks noChangeShapeType="1"/>
              </p:cNvSpPr>
              <p:nvPr/>
            </p:nvSpPr>
            <p:spPr bwMode="auto">
              <a:xfrm flipH="1" flipV="1">
                <a:off x="5641" y="4040"/>
                <a:ext cx="33"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48" name="Line 963"/>
              <p:cNvSpPr>
                <a:spLocks noChangeShapeType="1"/>
              </p:cNvSpPr>
              <p:nvPr/>
            </p:nvSpPr>
            <p:spPr bwMode="auto">
              <a:xfrm flipH="1" flipV="1">
                <a:off x="5602" y="4036"/>
                <a:ext cx="39"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49" name="Line 964"/>
              <p:cNvSpPr>
                <a:spLocks noChangeShapeType="1"/>
              </p:cNvSpPr>
              <p:nvPr/>
            </p:nvSpPr>
            <p:spPr bwMode="auto">
              <a:xfrm flipH="1" flipV="1">
                <a:off x="5562" y="4034"/>
                <a:ext cx="40"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50" name="Line 965"/>
              <p:cNvSpPr>
                <a:spLocks noChangeShapeType="1"/>
              </p:cNvSpPr>
              <p:nvPr/>
            </p:nvSpPr>
            <p:spPr bwMode="auto">
              <a:xfrm flipH="1" flipV="1">
                <a:off x="5522" y="4032"/>
                <a:ext cx="40"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51" name="Line 966"/>
              <p:cNvSpPr>
                <a:spLocks noChangeShapeType="1"/>
              </p:cNvSpPr>
              <p:nvPr/>
            </p:nvSpPr>
            <p:spPr bwMode="auto">
              <a:xfrm flipH="1" flipV="1">
                <a:off x="5482" y="4031"/>
                <a:ext cx="40"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52" name="Line 967"/>
              <p:cNvSpPr>
                <a:spLocks noChangeShapeType="1"/>
              </p:cNvSpPr>
              <p:nvPr/>
            </p:nvSpPr>
            <p:spPr bwMode="auto">
              <a:xfrm flipH="1">
                <a:off x="5441" y="4031"/>
                <a:ext cx="4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53" name="Line 968"/>
              <p:cNvSpPr>
                <a:spLocks noChangeShapeType="1"/>
              </p:cNvSpPr>
              <p:nvPr/>
            </p:nvSpPr>
            <p:spPr bwMode="auto">
              <a:xfrm flipH="1">
                <a:off x="5402" y="4032"/>
                <a:ext cx="39"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54" name="Line 969"/>
              <p:cNvSpPr>
                <a:spLocks noChangeShapeType="1"/>
              </p:cNvSpPr>
              <p:nvPr/>
            </p:nvSpPr>
            <p:spPr bwMode="auto">
              <a:xfrm flipH="1">
                <a:off x="5363" y="4034"/>
                <a:ext cx="39"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55" name="Line 970"/>
              <p:cNvSpPr>
                <a:spLocks noChangeShapeType="1"/>
              </p:cNvSpPr>
              <p:nvPr/>
            </p:nvSpPr>
            <p:spPr bwMode="auto">
              <a:xfrm flipH="1">
                <a:off x="5323" y="4036"/>
                <a:ext cx="40"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56" name="Line 971"/>
              <p:cNvSpPr>
                <a:spLocks noChangeShapeType="1"/>
              </p:cNvSpPr>
              <p:nvPr/>
            </p:nvSpPr>
            <p:spPr bwMode="auto">
              <a:xfrm>
                <a:off x="5323" y="4040"/>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57" name="Line 972"/>
              <p:cNvSpPr>
                <a:spLocks noChangeShapeType="1"/>
              </p:cNvSpPr>
              <p:nvPr/>
            </p:nvSpPr>
            <p:spPr bwMode="auto">
              <a:xfrm flipH="1">
                <a:off x="5321" y="4040"/>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58" name="Line 973"/>
              <p:cNvSpPr>
                <a:spLocks noChangeShapeType="1"/>
              </p:cNvSpPr>
              <p:nvPr/>
            </p:nvSpPr>
            <p:spPr bwMode="auto">
              <a:xfrm flipH="1">
                <a:off x="5318" y="4040"/>
                <a:ext cx="3"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59" name="Line 974"/>
              <p:cNvSpPr>
                <a:spLocks noChangeShapeType="1"/>
              </p:cNvSpPr>
              <p:nvPr/>
            </p:nvSpPr>
            <p:spPr bwMode="auto">
              <a:xfrm flipH="1">
                <a:off x="5317" y="4041"/>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60" name="Line 975"/>
              <p:cNvSpPr>
                <a:spLocks noChangeShapeType="1"/>
              </p:cNvSpPr>
              <p:nvPr/>
            </p:nvSpPr>
            <p:spPr bwMode="auto">
              <a:xfrm flipH="1">
                <a:off x="5316" y="4043"/>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61" name="Line 976"/>
              <p:cNvSpPr>
                <a:spLocks noChangeShapeType="1"/>
              </p:cNvSpPr>
              <p:nvPr/>
            </p:nvSpPr>
            <p:spPr bwMode="auto">
              <a:xfrm flipH="1">
                <a:off x="5316" y="4044"/>
                <a:ext cx="1"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62" name="Line 977"/>
              <p:cNvSpPr>
                <a:spLocks noChangeShapeType="1"/>
              </p:cNvSpPr>
              <p:nvPr/>
            </p:nvSpPr>
            <p:spPr bwMode="auto">
              <a:xfrm>
                <a:off x="5316" y="4048"/>
                <a:ext cx="1"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63" name="Line 978"/>
              <p:cNvSpPr>
                <a:spLocks noChangeShapeType="1"/>
              </p:cNvSpPr>
              <p:nvPr/>
            </p:nvSpPr>
            <p:spPr bwMode="auto">
              <a:xfrm>
                <a:off x="5316" y="4051"/>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64" name="Line 979"/>
              <p:cNvSpPr>
                <a:spLocks noChangeShapeType="1"/>
              </p:cNvSpPr>
              <p:nvPr/>
            </p:nvSpPr>
            <p:spPr bwMode="auto">
              <a:xfrm>
                <a:off x="5317" y="4053"/>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65" name="Line 980"/>
              <p:cNvSpPr>
                <a:spLocks noChangeShapeType="1"/>
              </p:cNvSpPr>
              <p:nvPr/>
            </p:nvSpPr>
            <p:spPr bwMode="auto">
              <a:xfrm>
                <a:off x="5318" y="4054"/>
                <a:ext cx="3"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66" name="Line 981"/>
              <p:cNvSpPr>
                <a:spLocks noChangeShapeType="1"/>
              </p:cNvSpPr>
              <p:nvPr/>
            </p:nvSpPr>
            <p:spPr bwMode="auto">
              <a:xfrm>
                <a:off x="5321" y="4055"/>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67" name="Line 982"/>
              <p:cNvSpPr>
                <a:spLocks noChangeShapeType="1"/>
              </p:cNvSpPr>
              <p:nvPr/>
            </p:nvSpPr>
            <p:spPr bwMode="auto">
              <a:xfrm>
                <a:off x="5323" y="4055"/>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68" name="Line 983"/>
              <p:cNvSpPr>
                <a:spLocks noChangeShapeType="1"/>
              </p:cNvSpPr>
              <p:nvPr/>
            </p:nvSpPr>
            <p:spPr bwMode="auto">
              <a:xfrm>
                <a:off x="5323" y="4055"/>
                <a:ext cx="10"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69" name="Line 984"/>
              <p:cNvSpPr>
                <a:spLocks noChangeShapeType="1"/>
              </p:cNvSpPr>
              <p:nvPr/>
            </p:nvSpPr>
            <p:spPr bwMode="auto">
              <a:xfrm>
                <a:off x="5333" y="4055"/>
                <a:ext cx="5"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70" name="Line 985"/>
              <p:cNvSpPr>
                <a:spLocks noChangeShapeType="1"/>
              </p:cNvSpPr>
              <p:nvPr/>
            </p:nvSpPr>
            <p:spPr bwMode="auto">
              <a:xfrm>
                <a:off x="5338" y="4055"/>
                <a:ext cx="1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71" name="Line 986"/>
              <p:cNvSpPr>
                <a:spLocks noChangeShapeType="1"/>
              </p:cNvSpPr>
              <p:nvPr/>
            </p:nvSpPr>
            <p:spPr bwMode="auto">
              <a:xfrm>
                <a:off x="5350" y="4055"/>
                <a:ext cx="1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72" name="Line 987"/>
              <p:cNvSpPr>
                <a:spLocks noChangeShapeType="1"/>
              </p:cNvSpPr>
              <p:nvPr/>
            </p:nvSpPr>
            <p:spPr bwMode="auto">
              <a:xfrm>
                <a:off x="5361" y="4057"/>
                <a:ext cx="10"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73" name="Line 988"/>
              <p:cNvSpPr>
                <a:spLocks noChangeShapeType="1"/>
              </p:cNvSpPr>
              <p:nvPr/>
            </p:nvSpPr>
            <p:spPr bwMode="auto">
              <a:xfrm>
                <a:off x="5371" y="4057"/>
                <a:ext cx="1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74" name="Line 989"/>
              <p:cNvSpPr>
                <a:spLocks noChangeShapeType="1"/>
              </p:cNvSpPr>
              <p:nvPr/>
            </p:nvSpPr>
            <p:spPr bwMode="auto">
              <a:xfrm>
                <a:off x="5383" y="4057"/>
                <a:ext cx="1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75" name="Line 990"/>
              <p:cNvSpPr>
                <a:spLocks noChangeShapeType="1"/>
              </p:cNvSpPr>
              <p:nvPr/>
            </p:nvSpPr>
            <p:spPr bwMode="auto">
              <a:xfrm>
                <a:off x="5394" y="4058"/>
                <a:ext cx="1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76" name="Line 991"/>
              <p:cNvSpPr>
                <a:spLocks noChangeShapeType="1"/>
              </p:cNvSpPr>
              <p:nvPr/>
            </p:nvSpPr>
            <p:spPr bwMode="auto">
              <a:xfrm>
                <a:off x="5406" y="4059"/>
                <a:ext cx="1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77" name="Line 992"/>
              <p:cNvSpPr>
                <a:spLocks noChangeShapeType="1"/>
              </p:cNvSpPr>
              <p:nvPr/>
            </p:nvSpPr>
            <p:spPr bwMode="auto">
              <a:xfrm>
                <a:off x="5417" y="4060"/>
                <a:ext cx="1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78" name="Line 993"/>
              <p:cNvSpPr>
                <a:spLocks noChangeShapeType="1"/>
              </p:cNvSpPr>
              <p:nvPr/>
            </p:nvSpPr>
            <p:spPr bwMode="auto">
              <a:xfrm>
                <a:off x="5429" y="4062"/>
                <a:ext cx="9"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79" name="Line 994"/>
              <p:cNvSpPr>
                <a:spLocks noChangeShapeType="1"/>
              </p:cNvSpPr>
              <p:nvPr/>
            </p:nvSpPr>
            <p:spPr bwMode="auto">
              <a:xfrm flipH="1" flipV="1">
                <a:off x="5614" y="4143"/>
                <a:ext cx="14"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80" name="Line 995"/>
              <p:cNvSpPr>
                <a:spLocks noChangeShapeType="1"/>
              </p:cNvSpPr>
              <p:nvPr/>
            </p:nvSpPr>
            <p:spPr bwMode="auto">
              <a:xfrm flipH="1" flipV="1">
                <a:off x="5598" y="4129"/>
                <a:ext cx="16"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81" name="Line 996"/>
              <p:cNvSpPr>
                <a:spLocks noChangeShapeType="1"/>
              </p:cNvSpPr>
              <p:nvPr/>
            </p:nvSpPr>
            <p:spPr bwMode="auto">
              <a:xfrm flipH="1" flipV="1">
                <a:off x="5580" y="4115"/>
                <a:ext cx="18"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82" name="Line 997"/>
              <p:cNvSpPr>
                <a:spLocks noChangeShapeType="1"/>
              </p:cNvSpPr>
              <p:nvPr/>
            </p:nvSpPr>
            <p:spPr bwMode="auto">
              <a:xfrm flipH="1" flipV="1">
                <a:off x="5561" y="4103"/>
                <a:ext cx="19"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83" name="Line 998"/>
              <p:cNvSpPr>
                <a:spLocks noChangeShapeType="1"/>
              </p:cNvSpPr>
              <p:nvPr/>
            </p:nvSpPr>
            <p:spPr bwMode="auto">
              <a:xfrm flipH="1" flipV="1">
                <a:off x="5542" y="4092"/>
                <a:ext cx="19"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84" name="Line 999"/>
              <p:cNvSpPr>
                <a:spLocks noChangeShapeType="1"/>
              </p:cNvSpPr>
              <p:nvPr/>
            </p:nvSpPr>
            <p:spPr bwMode="auto">
              <a:xfrm flipH="1" flipV="1">
                <a:off x="5522" y="4083"/>
                <a:ext cx="20"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85" name="Line 1000"/>
              <p:cNvSpPr>
                <a:spLocks noChangeShapeType="1"/>
              </p:cNvSpPr>
              <p:nvPr/>
            </p:nvSpPr>
            <p:spPr bwMode="auto">
              <a:xfrm flipH="1" flipV="1">
                <a:off x="5500" y="4076"/>
                <a:ext cx="22"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86" name="Line 1001"/>
              <p:cNvSpPr>
                <a:spLocks noChangeShapeType="1"/>
              </p:cNvSpPr>
              <p:nvPr/>
            </p:nvSpPr>
            <p:spPr bwMode="auto">
              <a:xfrm flipH="1" flipV="1">
                <a:off x="5478" y="4070"/>
                <a:ext cx="22"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87" name="Line 1002"/>
              <p:cNvSpPr>
                <a:spLocks noChangeShapeType="1"/>
              </p:cNvSpPr>
              <p:nvPr/>
            </p:nvSpPr>
            <p:spPr bwMode="auto">
              <a:xfrm flipH="1" flipV="1">
                <a:off x="5457" y="4065"/>
                <a:ext cx="21"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88" name="Line 1003"/>
              <p:cNvSpPr>
                <a:spLocks noChangeShapeType="1"/>
              </p:cNvSpPr>
              <p:nvPr/>
            </p:nvSpPr>
            <p:spPr bwMode="auto">
              <a:xfrm flipH="1" flipV="1">
                <a:off x="5438" y="4063"/>
                <a:ext cx="19"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89" name="Line 1004"/>
              <p:cNvSpPr>
                <a:spLocks noChangeShapeType="1"/>
              </p:cNvSpPr>
              <p:nvPr/>
            </p:nvSpPr>
            <p:spPr bwMode="auto">
              <a:xfrm>
                <a:off x="5660" y="4025"/>
                <a:ext cx="1" cy="16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90" name="Line 1005"/>
              <p:cNvSpPr>
                <a:spLocks noChangeShapeType="1"/>
              </p:cNvSpPr>
              <p:nvPr/>
            </p:nvSpPr>
            <p:spPr bwMode="auto">
              <a:xfrm>
                <a:off x="5572" y="4109"/>
                <a:ext cx="175"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91" name="Line 1006"/>
              <p:cNvSpPr>
                <a:spLocks noChangeShapeType="1"/>
              </p:cNvSpPr>
              <p:nvPr/>
            </p:nvSpPr>
            <p:spPr bwMode="auto">
              <a:xfrm>
                <a:off x="5628" y="4158"/>
                <a:ext cx="61" cy="6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92" name="Line 1007"/>
              <p:cNvSpPr>
                <a:spLocks noChangeShapeType="1"/>
              </p:cNvSpPr>
              <p:nvPr/>
            </p:nvSpPr>
            <p:spPr bwMode="auto">
              <a:xfrm flipH="1" flipV="1">
                <a:off x="5814" y="4130"/>
                <a:ext cx="5"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93" name="Line 1008"/>
              <p:cNvSpPr>
                <a:spLocks noChangeShapeType="1"/>
              </p:cNvSpPr>
              <p:nvPr/>
            </p:nvSpPr>
            <p:spPr bwMode="auto">
              <a:xfrm flipH="1" flipV="1">
                <a:off x="5805" y="4118"/>
                <a:ext cx="9"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94" name="Line 1009"/>
              <p:cNvSpPr>
                <a:spLocks noChangeShapeType="1"/>
              </p:cNvSpPr>
              <p:nvPr/>
            </p:nvSpPr>
            <p:spPr bwMode="auto">
              <a:xfrm flipH="1" flipV="1">
                <a:off x="5796" y="4107"/>
                <a:ext cx="9"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95" name="Line 1010"/>
              <p:cNvSpPr>
                <a:spLocks noChangeShapeType="1"/>
              </p:cNvSpPr>
              <p:nvPr/>
            </p:nvSpPr>
            <p:spPr bwMode="auto">
              <a:xfrm flipH="1" flipV="1">
                <a:off x="5786" y="4096"/>
                <a:ext cx="10"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96" name="Line 1011"/>
              <p:cNvSpPr>
                <a:spLocks noChangeShapeType="1"/>
              </p:cNvSpPr>
              <p:nvPr/>
            </p:nvSpPr>
            <p:spPr bwMode="auto">
              <a:xfrm flipH="1" flipV="1">
                <a:off x="5775" y="4086"/>
                <a:ext cx="11"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97" name="Line 1012"/>
              <p:cNvSpPr>
                <a:spLocks noChangeShapeType="1"/>
              </p:cNvSpPr>
              <p:nvPr/>
            </p:nvSpPr>
            <p:spPr bwMode="auto">
              <a:xfrm flipH="1" flipV="1">
                <a:off x="5762" y="4077"/>
                <a:ext cx="13"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98" name="Line 1013"/>
              <p:cNvSpPr>
                <a:spLocks noChangeShapeType="1"/>
              </p:cNvSpPr>
              <p:nvPr/>
            </p:nvSpPr>
            <p:spPr bwMode="auto">
              <a:xfrm flipH="1" flipV="1">
                <a:off x="5749" y="4069"/>
                <a:ext cx="13"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399" name="Line 1014"/>
              <p:cNvSpPr>
                <a:spLocks noChangeShapeType="1"/>
              </p:cNvSpPr>
              <p:nvPr/>
            </p:nvSpPr>
            <p:spPr bwMode="auto">
              <a:xfrm flipH="1" flipV="1">
                <a:off x="5736" y="4062"/>
                <a:ext cx="13"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00" name="Line 1015"/>
              <p:cNvSpPr>
                <a:spLocks noChangeShapeType="1"/>
              </p:cNvSpPr>
              <p:nvPr/>
            </p:nvSpPr>
            <p:spPr bwMode="auto">
              <a:xfrm flipH="1" flipV="1">
                <a:off x="5722" y="4055"/>
                <a:ext cx="14"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01" name="Line 1016"/>
              <p:cNvSpPr>
                <a:spLocks noChangeShapeType="1"/>
              </p:cNvSpPr>
              <p:nvPr/>
            </p:nvSpPr>
            <p:spPr bwMode="auto">
              <a:xfrm flipH="1" flipV="1">
                <a:off x="5708" y="4051"/>
                <a:ext cx="14"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02" name="Line 1017"/>
              <p:cNvSpPr>
                <a:spLocks noChangeShapeType="1"/>
              </p:cNvSpPr>
              <p:nvPr/>
            </p:nvSpPr>
            <p:spPr bwMode="auto">
              <a:xfrm flipH="1" flipV="1">
                <a:off x="5694" y="4047"/>
                <a:ext cx="14"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03" name="Line 1018"/>
              <p:cNvSpPr>
                <a:spLocks noChangeShapeType="1"/>
              </p:cNvSpPr>
              <p:nvPr/>
            </p:nvSpPr>
            <p:spPr bwMode="auto">
              <a:xfrm flipH="1" flipV="1">
                <a:off x="5679" y="4044"/>
                <a:ext cx="15"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04" name="Line 1019"/>
              <p:cNvSpPr>
                <a:spLocks noChangeShapeType="1"/>
              </p:cNvSpPr>
              <p:nvPr/>
            </p:nvSpPr>
            <p:spPr bwMode="auto">
              <a:xfrm flipH="1" flipV="1">
                <a:off x="5674" y="4043"/>
                <a:ext cx="5"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05" name="Line 1020"/>
              <p:cNvSpPr>
                <a:spLocks noChangeShapeType="1"/>
              </p:cNvSpPr>
              <p:nvPr/>
            </p:nvSpPr>
            <p:spPr bwMode="auto">
              <a:xfrm>
                <a:off x="5689" y="4225"/>
                <a:ext cx="4"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06" name="Line 1021"/>
              <p:cNvSpPr>
                <a:spLocks noChangeShapeType="1"/>
              </p:cNvSpPr>
              <p:nvPr/>
            </p:nvSpPr>
            <p:spPr bwMode="auto">
              <a:xfrm>
                <a:off x="5693" y="4230"/>
                <a:ext cx="8"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07" name="Line 1022"/>
              <p:cNvSpPr>
                <a:spLocks noChangeShapeType="1"/>
              </p:cNvSpPr>
              <p:nvPr/>
            </p:nvSpPr>
            <p:spPr bwMode="auto">
              <a:xfrm>
                <a:off x="5701" y="4236"/>
                <a:ext cx="9"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08" name="Line 1023"/>
              <p:cNvSpPr>
                <a:spLocks noChangeShapeType="1"/>
              </p:cNvSpPr>
              <p:nvPr/>
            </p:nvSpPr>
            <p:spPr bwMode="auto">
              <a:xfrm>
                <a:off x="5710" y="4242"/>
                <a:ext cx="9"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09" name="Line 0"/>
              <p:cNvSpPr>
                <a:spLocks noChangeShapeType="1"/>
              </p:cNvSpPr>
              <p:nvPr/>
            </p:nvSpPr>
            <p:spPr bwMode="auto">
              <a:xfrm>
                <a:off x="5719" y="4246"/>
                <a:ext cx="10"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10" name="Line 1"/>
              <p:cNvSpPr>
                <a:spLocks noChangeShapeType="1"/>
              </p:cNvSpPr>
              <p:nvPr/>
            </p:nvSpPr>
            <p:spPr bwMode="auto">
              <a:xfrm>
                <a:off x="5729" y="4249"/>
                <a:ext cx="10"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11" name="Line 2"/>
              <p:cNvSpPr>
                <a:spLocks noChangeShapeType="1"/>
              </p:cNvSpPr>
              <p:nvPr/>
            </p:nvSpPr>
            <p:spPr bwMode="auto">
              <a:xfrm>
                <a:off x="5739" y="4250"/>
                <a:ext cx="10"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12" name="Line 3"/>
              <p:cNvSpPr>
                <a:spLocks noChangeShapeType="1"/>
              </p:cNvSpPr>
              <p:nvPr/>
            </p:nvSpPr>
            <p:spPr bwMode="auto">
              <a:xfrm flipV="1">
                <a:off x="5749" y="4250"/>
                <a:ext cx="10"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13" name="Line 4"/>
              <p:cNvSpPr>
                <a:spLocks noChangeShapeType="1"/>
              </p:cNvSpPr>
              <p:nvPr/>
            </p:nvSpPr>
            <p:spPr bwMode="auto">
              <a:xfrm flipV="1">
                <a:off x="5759" y="4249"/>
                <a:ext cx="1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14" name="Line 5"/>
              <p:cNvSpPr>
                <a:spLocks noChangeShapeType="1"/>
              </p:cNvSpPr>
              <p:nvPr/>
            </p:nvSpPr>
            <p:spPr bwMode="auto">
              <a:xfrm flipV="1">
                <a:off x="5770" y="4246"/>
                <a:ext cx="10"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15" name="Line 6"/>
              <p:cNvSpPr>
                <a:spLocks noChangeShapeType="1"/>
              </p:cNvSpPr>
              <p:nvPr/>
            </p:nvSpPr>
            <p:spPr bwMode="auto">
              <a:xfrm flipV="1">
                <a:off x="5780" y="4242"/>
                <a:ext cx="9"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16" name="Line 7"/>
              <p:cNvSpPr>
                <a:spLocks noChangeShapeType="1"/>
              </p:cNvSpPr>
              <p:nvPr/>
            </p:nvSpPr>
            <p:spPr bwMode="auto">
              <a:xfrm flipV="1">
                <a:off x="5789" y="4236"/>
                <a:ext cx="8"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17" name="Line 8"/>
              <p:cNvSpPr>
                <a:spLocks noChangeShapeType="1"/>
              </p:cNvSpPr>
              <p:nvPr/>
            </p:nvSpPr>
            <p:spPr bwMode="auto">
              <a:xfrm flipV="1">
                <a:off x="5797" y="4230"/>
                <a:ext cx="8"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18" name="Line 9"/>
              <p:cNvSpPr>
                <a:spLocks noChangeShapeType="1"/>
              </p:cNvSpPr>
              <p:nvPr/>
            </p:nvSpPr>
            <p:spPr bwMode="auto">
              <a:xfrm flipV="1">
                <a:off x="5805" y="4222"/>
                <a:ext cx="6"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19" name="Line 10"/>
              <p:cNvSpPr>
                <a:spLocks noChangeShapeType="1"/>
              </p:cNvSpPr>
              <p:nvPr/>
            </p:nvSpPr>
            <p:spPr bwMode="auto">
              <a:xfrm flipV="1">
                <a:off x="5811" y="4214"/>
                <a:ext cx="7"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20" name="Line 11"/>
              <p:cNvSpPr>
                <a:spLocks noChangeShapeType="1"/>
              </p:cNvSpPr>
              <p:nvPr/>
            </p:nvSpPr>
            <p:spPr bwMode="auto">
              <a:xfrm flipV="1">
                <a:off x="5818" y="4204"/>
                <a:ext cx="4"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21" name="Line 12"/>
              <p:cNvSpPr>
                <a:spLocks noChangeShapeType="1"/>
              </p:cNvSpPr>
              <p:nvPr/>
            </p:nvSpPr>
            <p:spPr bwMode="auto">
              <a:xfrm flipV="1">
                <a:off x="5822" y="4194"/>
                <a:ext cx="3"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22" name="Line 13"/>
              <p:cNvSpPr>
                <a:spLocks noChangeShapeType="1"/>
              </p:cNvSpPr>
              <p:nvPr/>
            </p:nvSpPr>
            <p:spPr bwMode="auto">
              <a:xfrm flipV="1">
                <a:off x="5825" y="4185"/>
                <a:ext cx="2"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23" name="Line 14"/>
              <p:cNvSpPr>
                <a:spLocks noChangeShapeType="1"/>
              </p:cNvSpPr>
              <p:nvPr/>
            </p:nvSpPr>
            <p:spPr bwMode="auto">
              <a:xfrm flipV="1">
                <a:off x="5827" y="4175"/>
                <a:ext cx="1"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24" name="Line 15"/>
              <p:cNvSpPr>
                <a:spLocks noChangeShapeType="1"/>
              </p:cNvSpPr>
              <p:nvPr/>
            </p:nvSpPr>
            <p:spPr bwMode="auto">
              <a:xfrm flipH="1" flipV="1">
                <a:off x="5827" y="4165"/>
                <a:ext cx="1"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25" name="Line 16"/>
              <p:cNvSpPr>
                <a:spLocks noChangeShapeType="1"/>
              </p:cNvSpPr>
              <p:nvPr/>
            </p:nvSpPr>
            <p:spPr bwMode="auto">
              <a:xfrm flipH="1" flipV="1">
                <a:off x="5825" y="4155"/>
                <a:ext cx="2"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26" name="Line 17"/>
              <p:cNvSpPr>
                <a:spLocks noChangeShapeType="1"/>
              </p:cNvSpPr>
              <p:nvPr/>
            </p:nvSpPr>
            <p:spPr bwMode="auto">
              <a:xfrm flipH="1" flipV="1">
                <a:off x="5822" y="4146"/>
                <a:ext cx="3"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27" name="Line 18"/>
              <p:cNvSpPr>
                <a:spLocks noChangeShapeType="1"/>
              </p:cNvSpPr>
              <p:nvPr/>
            </p:nvSpPr>
            <p:spPr bwMode="auto">
              <a:xfrm flipH="1" flipV="1">
                <a:off x="5819" y="4140"/>
                <a:ext cx="3"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28" name="Line 19"/>
              <p:cNvSpPr>
                <a:spLocks noChangeShapeType="1"/>
              </p:cNvSpPr>
              <p:nvPr/>
            </p:nvSpPr>
            <p:spPr bwMode="auto">
              <a:xfrm>
                <a:off x="5660" y="4025"/>
                <a:ext cx="1" cy="16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29" name="Line 20"/>
              <p:cNvSpPr>
                <a:spLocks noChangeShapeType="1"/>
              </p:cNvSpPr>
              <p:nvPr/>
            </p:nvSpPr>
            <p:spPr bwMode="auto">
              <a:xfrm>
                <a:off x="5572" y="4109"/>
                <a:ext cx="175"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30" name="Line 21"/>
              <p:cNvSpPr>
                <a:spLocks noChangeShapeType="1"/>
              </p:cNvSpPr>
              <p:nvPr/>
            </p:nvSpPr>
            <p:spPr bwMode="auto">
              <a:xfrm>
                <a:off x="5660" y="4025"/>
                <a:ext cx="1" cy="16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31" name="Line 22"/>
              <p:cNvSpPr>
                <a:spLocks noChangeShapeType="1"/>
              </p:cNvSpPr>
              <p:nvPr/>
            </p:nvSpPr>
            <p:spPr bwMode="auto">
              <a:xfrm>
                <a:off x="5572" y="4109"/>
                <a:ext cx="175"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32" name="Line 23"/>
              <p:cNvSpPr>
                <a:spLocks noChangeShapeType="1"/>
              </p:cNvSpPr>
              <p:nvPr/>
            </p:nvSpPr>
            <p:spPr bwMode="auto">
              <a:xfrm>
                <a:off x="5660" y="4025"/>
                <a:ext cx="1" cy="16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33" name="Line 24"/>
              <p:cNvSpPr>
                <a:spLocks noChangeShapeType="1"/>
              </p:cNvSpPr>
              <p:nvPr/>
            </p:nvSpPr>
            <p:spPr bwMode="auto">
              <a:xfrm>
                <a:off x="5572" y="4109"/>
                <a:ext cx="175"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34" name="Line 25"/>
              <p:cNvSpPr>
                <a:spLocks noChangeShapeType="1"/>
              </p:cNvSpPr>
              <p:nvPr/>
            </p:nvSpPr>
            <p:spPr bwMode="auto">
              <a:xfrm>
                <a:off x="5660" y="4025"/>
                <a:ext cx="1" cy="16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35" name="Line 26"/>
              <p:cNvSpPr>
                <a:spLocks noChangeShapeType="1"/>
              </p:cNvSpPr>
              <p:nvPr/>
            </p:nvSpPr>
            <p:spPr bwMode="auto">
              <a:xfrm>
                <a:off x="5572" y="4109"/>
                <a:ext cx="175"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36" name="Line 27"/>
              <p:cNvSpPr>
                <a:spLocks noChangeShapeType="1"/>
              </p:cNvSpPr>
              <p:nvPr/>
            </p:nvSpPr>
            <p:spPr bwMode="auto">
              <a:xfrm>
                <a:off x="5660" y="4025"/>
                <a:ext cx="1" cy="16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37" name="Line 28"/>
              <p:cNvSpPr>
                <a:spLocks noChangeShapeType="1"/>
              </p:cNvSpPr>
              <p:nvPr/>
            </p:nvSpPr>
            <p:spPr bwMode="auto">
              <a:xfrm>
                <a:off x="5572" y="4109"/>
                <a:ext cx="175"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38" name="Line 29"/>
              <p:cNvSpPr>
                <a:spLocks noChangeShapeType="1"/>
              </p:cNvSpPr>
              <p:nvPr/>
            </p:nvSpPr>
            <p:spPr bwMode="auto">
              <a:xfrm>
                <a:off x="5660" y="4025"/>
                <a:ext cx="1" cy="16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39" name="Line 30"/>
              <p:cNvSpPr>
                <a:spLocks noChangeShapeType="1"/>
              </p:cNvSpPr>
              <p:nvPr/>
            </p:nvSpPr>
            <p:spPr bwMode="auto">
              <a:xfrm>
                <a:off x="5572" y="4109"/>
                <a:ext cx="175"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40" name="Line 31"/>
              <p:cNvSpPr>
                <a:spLocks noChangeShapeType="1"/>
              </p:cNvSpPr>
              <p:nvPr/>
            </p:nvSpPr>
            <p:spPr bwMode="auto">
              <a:xfrm>
                <a:off x="5660" y="4025"/>
                <a:ext cx="1" cy="16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41" name="Line 32"/>
              <p:cNvSpPr>
                <a:spLocks noChangeShapeType="1"/>
              </p:cNvSpPr>
              <p:nvPr/>
            </p:nvSpPr>
            <p:spPr bwMode="auto">
              <a:xfrm>
                <a:off x="5572" y="4109"/>
                <a:ext cx="175"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42" name="Line 33"/>
              <p:cNvSpPr>
                <a:spLocks noChangeShapeType="1"/>
              </p:cNvSpPr>
              <p:nvPr/>
            </p:nvSpPr>
            <p:spPr bwMode="auto">
              <a:xfrm>
                <a:off x="5660" y="4025"/>
                <a:ext cx="1" cy="16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43" name="Line 34"/>
              <p:cNvSpPr>
                <a:spLocks noChangeShapeType="1"/>
              </p:cNvSpPr>
              <p:nvPr/>
            </p:nvSpPr>
            <p:spPr bwMode="auto">
              <a:xfrm>
                <a:off x="5572" y="4109"/>
                <a:ext cx="175"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44" name="Line 35"/>
              <p:cNvSpPr>
                <a:spLocks noChangeShapeType="1"/>
              </p:cNvSpPr>
              <p:nvPr/>
            </p:nvSpPr>
            <p:spPr bwMode="auto">
              <a:xfrm flipH="1" flipV="1">
                <a:off x="5708" y="4102"/>
                <a:ext cx="2" cy="7"/>
              </a:xfrm>
              <a:prstGeom prst="line">
                <a:avLst/>
              </a:prstGeom>
              <a:noFill/>
              <a:ln w="3175">
                <a:solidFill>
                  <a:schemeClr val="tx2"/>
                </a:solidFill>
                <a:prstDash val="sys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45" name="Line 36"/>
              <p:cNvSpPr>
                <a:spLocks noChangeShapeType="1"/>
              </p:cNvSpPr>
              <p:nvPr/>
            </p:nvSpPr>
            <p:spPr bwMode="auto">
              <a:xfrm flipH="1" flipV="1">
                <a:off x="5707" y="4094"/>
                <a:ext cx="1" cy="8"/>
              </a:xfrm>
              <a:prstGeom prst="line">
                <a:avLst/>
              </a:prstGeom>
              <a:noFill/>
              <a:ln w="3175">
                <a:solidFill>
                  <a:schemeClr val="tx2"/>
                </a:solidFill>
                <a:prstDash val="sys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46" name="Line 37"/>
              <p:cNvSpPr>
                <a:spLocks noChangeShapeType="1"/>
              </p:cNvSpPr>
              <p:nvPr/>
            </p:nvSpPr>
            <p:spPr bwMode="auto">
              <a:xfrm flipH="1" flipV="1">
                <a:off x="5703" y="4087"/>
                <a:ext cx="4" cy="7"/>
              </a:xfrm>
              <a:prstGeom prst="line">
                <a:avLst/>
              </a:prstGeom>
              <a:noFill/>
              <a:ln w="3175">
                <a:solidFill>
                  <a:schemeClr val="tx2"/>
                </a:solidFill>
                <a:prstDash val="sys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47" name="Line 38"/>
              <p:cNvSpPr>
                <a:spLocks noChangeShapeType="1"/>
              </p:cNvSpPr>
              <p:nvPr/>
            </p:nvSpPr>
            <p:spPr bwMode="auto">
              <a:xfrm flipH="1" flipV="1">
                <a:off x="5700" y="4081"/>
                <a:ext cx="3" cy="6"/>
              </a:xfrm>
              <a:prstGeom prst="line">
                <a:avLst/>
              </a:prstGeom>
              <a:noFill/>
              <a:ln w="3175">
                <a:solidFill>
                  <a:schemeClr val="tx2"/>
                </a:solidFill>
                <a:prstDash val="sys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48" name="Line 39"/>
              <p:cNvSpPr>
                <a:spLocks noChangeShapeType="1"/>
              </p:cNvSpPr>
              <p:nvPr/>
            </p:nvSpPr>
            <p:spPr bwMode="auto">
              <a:xfrm flipH="1" flipV="1">
                <a:off x="5694" y="4075"/>
                <a:ext cx="6" cy="6"/>
              </a:xfrm>
              <a:prstGeom prst="line">
                <a:avLst/>
              </a:prstGeom>
              <a:noFill/>
              <a:ln w="3175">
                <a:solidFill>
                  <a:schemeClr val="tx2"/>
                </a:solidFill>
                <a:prstDash val="sys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49" name="Line 40"/>
              <p:cNvSpPr>
                <a:spLocks noChangeShapeType="1"/>
              </p:cNvSpPr>
              <p:nvPr/>
            </p:nvSpPr>
            <p:spPr bwMode="auto">
              <a:xfrm flipH="1" flipV="1">
                <a:off x="5688" y="4070"/>
                <a:ext cx="6" cy="5"/>
              </a:xfrm>
              <a:prstGeom prst="line">
                <a:avLst/>
              </a:prstGeom>
              <a:noFill/>
              <a:ln w="3175">
                <a:solidFill>
                  <a:schemeClr val="tx2"/>
                </a:solidFill>
                <a:prstDash val="sys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50" name="Line 41"/>
              <p:cNvSpPr>
                <a:spLocks noChangeShapeType="1"/>
              </p:cNvSpPr>
              <p:nvPr/>
            </p:nvSpPr>
            <p:spPr bwMode="auto">
              <a:xfrm flipH="1" flipV="1">
                <a:off x="5682" y="4066"/>
                <a:ext cx="6" cy="4"/>
              </a:xfrm>
              <a:prstGeom prst="line">
                <a:avLst/>
              </a:prstGeom>
              <a:noFill/>
              <a:ln w="3175">
                <a:solidFill>
                  <a:schemeClr val="tx2"/>
                </a:solidFill>
                <a:prstDash val="sys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51" name="Line 42"/>
              <p:cNvSpPr>
                <a:spLocks noChangeShapeType="1"/>
              </p:cNvSpPr>
              <p:nvPr/>
            </p:nvSpPr>
            <p:spPr bwMode="auto">
              <a:xfrm flipH="1" flipV="1">
                <a:off x="5675" y="4063"/>
                <a:ext cx="7" cy="3"/>
              </a:xfrm>
              <a:prstGeom prst="line">
                <a:avLst/>
              </a:prstGeom>
              <a:noFill/>
              <a:ln w="3175">
                <a:solidFill>
                  <a:schemeClr val="tx2"/>
                </a:solidFill>
                <a:prstDash val="sys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52" name="Line 43"/>
              <p:cNvSpPr>
                <a:spLocks noChangeShapeType="1"/>
              </p:cNvSpPr>
              <p:nvPr/>
            </p:nvSpPr>
            <p:spPr bwMode="auto">
              <a:xfrm flipH="1" flipV="1">
                <a:off x="5668" y="4062"/>
                <a:ext cx="7" cy="1"/>
              </a:xfrm>
              <a:prstGeom prst="line">
                <a:avLst/>
              </a:prstGeom>
              <a:noFill/>
              <a:ln w="3175">
                <a:solidFill>
                  <a:schemeClr val="tx2"/>
                </a:solidFill>
                <a:prstDash val="sys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53" name="Line 44"/>
              <p:cNvSpPr>
                <a:spLocks noChangeShapeType="1"/>
              </p:cNvSpPr>
              <p:nvPr/>
            </p:nvSpPr>
            <p:spPr bwMode="auto">
              <a:xfrm flipH="1" flipV="1">
                <a:off x="5660" y="4060"/>
                <a:ext cx="8" cy="2"/>
              </a:xfrm>
              <a:prstGeom prst="line">
                <a:avLst/>
              </a:prstGeom>
              <a:noFill/>
              <a:ln w="3175">
                <a:solidFill>
                  <a:schemeClr val="tx2"/>
                </a:solidFill>
                <a:prstDash val="sys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54" name="Line 45"/>
              <p:cNvSpPr>
                <a:spLocks noChangeShapeType="1"/>
              </p:cNvSpPr>
              <p:nvPr/>
            </p:nvSpPr>
            <p:spPr bwMode="auto">
              <a:xfrm flipH="1">
                <a:off x="5651" y="4060"/>
                <a:ext cx="9" cy="2"/>
              </a:xfrm>
              <a:prstGeom prst="line">
                <a:avLst/>
              </a:prstGeom>
              <a:noFill/>
              <a:ln w="3175">
                <a:solidFill>
                  <a:schemeClr val="tx2"/>
                </a:solidFill>
                <a:prstDash val="sys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55" name="Line 46"/>
              <p:cNvSpPr>
                <a:spLocks noChangeShapeType="1"/>
              </p:cNvSpPr>
              <p:nvPr/>
            </p:nvSpPr>
            <p:spPr bwMode="auto">
              <a:xfrm flipH="1">
                <a:off x="5644" y="4062"/>
                <a:ext cx="7" cy="1"/>
              </a:xfrm>
              <a:prstGeom prst="line">
                <a:avLst/>
              </a:prstGeom>
              <a:noFill/>
              <a:ln w="3175">
                <a:solidFill>
                  <a:schemeClr val="tx2"/>
                </a:solidFill>
                <a:prstDash val="sys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56" name="Line 47"/>
              <p:cNvSpPr>
                <a:spLocks noChangeShapeType="1"/>
              </p:cNvSpPr>
              <p:nvPr/>
            </p:nvSpPr>
            <p:spPr bwMode="auto">
              <a:xfrm flipH="1">
                <a:off x="5637" y="4063"/>
                <a:ext cx="7" cy="3"/>
              </a:xfrm>
              <a:prstGeom prst="line">
                <a:avLst/>
              </a:prstGeom>
              <a:noFill/>
              <a:ln w="3175">
                <a:solidFill>
                  <a:schemeClr val="tx2"/>
                </a:solidFill>
                <a:prstDash val="sys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57" name="Line 48"/>
              <p:cNvSpPr>
                <a:spLocks noChangeShapeType="1"/>
              </p:cNvSpPr>
              <p:nvPr/>
            </p:nvSpPr>
            <p:spPr bwMode="auto">
              <a:xfrm flipH="1">
                <a:off x="5630" y="4066"/>
                <a:ext cx="7" cy="4"/>
              </a:xfrm>
              <a:prstGeom prst="line">
                <a:avLst/>
              </a:prstGeom>
              <a:noFill/>
              <a:ln w="3175">
                <a:solidFill>
                  <a:schemeClr val="tx2"/>
                </a:solidFill>
                <a:prstDash val="sys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58" name="Line 49"/>
              <p:cNvSpPr>
                <a:spLocks noChangeShapeType="1"/>
              </p:cNvSpPr>
              <p:nvPr/>
            </p:nvSpPr>
            <p:spPr bwMode="auto">
              <a:xfrm flipH="1">
                <a:off x="5625" y="4070"/>
                <a:ext cx="5" cy="5"/>
              </a:xfrm>
              <a:prstGeom prst="line">
                <a:avLst/>
              </a:prstGeom>
              <a:noFill/>
              <a:ln w="3175">
                <a:solidFill>
                  <a:schemeClr val="tx2"/>
                </a:solidFill>
                <a:prstDash val="sys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59" name="Line 50"/>
              <p:cNvSpPr>
                <a:spLocks noChangeShapeType="1"/>
              </p:cNvSpPr>
              <p:nvPr/>
            </p:nvSpPr>
            <p:spPr bwMode="auto">
              <a:xfrm flipH="1">
                <a:off x="5619" y="4075"/>
                <a:ext cx="6" cy="6"/>
              </a:xfrm>
              <a:prstGeom prst="line">
                <a:avLst/>
              </a:prstGeom>
              <a:noFill/>
              <a:ln w="3175">
                <a:solidFill>
                  <a:schemeClr val="tx2"/>
                </a:solidFill>
                <a:prstDash val="sys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60" name="Line 51"/>
              <p:cNvSpPr>
                <a:spLocks noChangeShapeType="1"/>
              </p:cNvSpPr>
              <p:nvPr/>
            </p:nvSpPr>
            <p:spPr bwMode="auto">
              <a:xfrm flipH="1">
                <a:off x="5616" y="4081"/>
                <a:ext cx="3" cy="6"/>
              </a:xfrm>
              <a:prstGeom prst="line">
                <a:avLst/>
              </a:prstGeom>
              <a:noFill/>
              <a:ln w="3175">
                <a:solidFill>
                  <a:schemeClr val="tx2"/>
                </a:solidFill>
                <a:prstDash val="sys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61" name="Line 52"/>
              <p:cNvSpPr>
                <a:spLocks noChangeShapeType="1"/>
              </p:cNvSpPr>
              <p:nvPr/>
            </p:nvSpPr>
            <p:spPr bwMode="auto">
              <a:xfrm flipH="1">
                <a:off x="5612" y="4087"/>
                <a:ext cx="4" cy="7"/>
              </a:xfrm>
              <a:prstGeom prst="line">
                <a:avLst/>
              </a:prstGeom>
              <a:noFill/>
              <a:ln w="3175">
                <a:solidFill>
                  <a:schemeClr val="tx2"/>
                </a:solidFill>
                <a:prstDash val="sys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62" name="Line 53"/>
              <p:cNvSpPr>
                <a:spLocks noChangeShapeType="1"/>
              </p:cNvSpPr>
              <p:nvPr/>
            </p:nvSpPr>
            <p:spPr bwMode="auto">
              <a:xfrm flipH="1">
                <a:off x="5611" y="4094"/>
                <a:ext cx="1" cy="8"/>
              </a:xfrm>
              <a:prstGeom prst="line">
                <a:avLst/>
              </a:prstGeom>
              <a:noFill/>
              <a:ln w="3175">
                <a:solidFill>
                  <a:schemeClr val="tx2"/>
                </a:solidFill>
                <a:prstDash val="sys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63" name="Line 54"/>
              <p:cNvSpPr>
                <a:spLocks noChangeShapeType="1"/>
              </p:cNvSpPr>
              <p:nvPr/>
            </p:nvSpPr>
            <p:spPr bwMode="auto">
              <a:xfrm flipH="1">
                <a:off x="5609" y="4102"/>
                <a:ext cx="2" cy="7"/>
              </a:xfrm>
              <a:prstGeom prst="line">
                <a:avLst/>
              </a:prstGeom>
              <a:noFill/>
              <a:ln w="3175">
                <a:solidFill>
                  <a:schemeClr val="tx2"/>
                </a:solidFill>
                <a:prstDash val="sys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64" name="Line 55"/>
              <p:cNvSpPr>
                <a:spLocks noChangeShapeType="1"/>
              </p:cNvSpPr>
              <p:nvPr/>
            </p:nvSpPr>
            <p:spPr bwMode="auto">
              <a:xfrm>
                <a:off x="5609" y="4109"/>
                <a:ext cx="2" cy="7"/>
              </a:xfrm>
              <a:prstGeom prst="line">
                <a:avLst/>
              </a:prstGeom>
              <a:noFill/>
              <a:ln w="3175">
                <a:solidFill>
                  <a:schemeClr val="tx2"/>
                </a:solidFill>
                <a:prstDash val="sys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65" name="Line 56"/>
              <p:cNvSpPr>
                <a:spLocks noChangeShapeType="1"/>
              </p:cNvSpPr>
              <p:nvPr/>
            </p:nvSpPr>
            <p:spPr bwMode="auto">
              <a:xfrm>
                <a:off x="5611" y="4116"/>
                <a:ext cx="1" cy="8"/>
              </a:xfrm>
              <a:prstGeom prst="line">
                <a:avLst/>
              </a:prstGeom>
              <a:noFill/>
              <a:ln w="3175">
                <a:solidFill>
                  <a:schemeClr val="tx2"/>
                </a:solidFill>
                <a:prstDash val="sys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66" name="Line 57"/>
              <p:cNvSpPr>
                <a:spLocks noChangeShapeType="1"/>
              </p:cNvSpPr>
              <p:nvPr/>
            </p:nvSpPr>
            <p:spPr bwMode="auto">
              <a:xfrm>
                <a:off x="5612" y="4124"/>
                <a:ext cx="4" cy="7"/>
              </a:xfrm>
              <a:prstGeom prst="line">
                <a:avLst/>
              </a:prstGeom>
              <a:noFill/>
              <a:ln w="3175">
                <a:solidFill>
                  <a:schemeClr val="tx2"/>
                </a:solidFill>
                <a:prstDash val="sys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67" name="Line 58"/>
              <p:cNvSpPr>
                <a:spLocks noChangeShapeType="1"/>
              </p:cNvSpPr>
              <p:nvPr/>
            </p:nvSpPr>
            <p:spPr bwMode="auto">
              <a:xfrm>
                <a:off x="5616" y="4131"/>
                <a:ext cx="3" cy="6"/>
              </a:xfrm>
              <a:prstGeom prst="line">
                <a:avLst/>
              </a:prstGeom>
              <a:noFill/>
              <a:ln w="3175">
                <a:solidFill>
                  <a:schemeClr val="tx2"/>
                </a:solidFill>
                <a:prstDash val="sys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68" name="Line 59"/>
              <p:cNvSpPr>
                <a:spLocks noChangeShapeType="1"/>
              </p:cNvSpPr>
              <p:nvPr/>
            </p:nvSpPr>
            <p:spPr bwMode="auto">
              <a:xfrm>
                <a:off x="5619" y="4137"/>
                <a:ext cx="6" cy="6"/>
              </a:xfrm>
              <a:prstGeom prst="line">
                <a:avLst/>
              </a:prstGeom>
              <a:noFill/>
              <a:ln w="3175">
                <a:solidFill>
                  <a:schemeClr val="tx2"/>
                </a:solidFill>
                <a:prstDash val="sys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69" name="Line 60"/>
              <p:cNvSpPr>
                <a:spLocks noChangeShapeType="1"/>
              </p:cNvSpPr>
              <p:nvPr/>
            </p:nvSpPr>
            <p:spPr bwMode="auto">
              <a:xfrm>
                <a:off x="5625" y="4143"/>
                <a:ext cx="5" cy="5"/>
              </a:xfrm>
              <a:prstGeom prst="line">
                <a:avLst/>
              </a:prstGeom>
              <a:noFill/>
              <a:ln w="3175">
                <a:solidFill>
                  <a:schemeClr val="tx2"/>
                </a:solidFill>
                <a:prstDash val="sys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70" name="Line 61"/>
              <p:cNvSpPr>
                <a:spLocks noChangeShapeType="1"/>
              </p:cNvSpPr>
              <p:nvPr/>
            </p:nvSpPr>
            <p:spPr bwMode="auto">
              <a:xfrm>
                <a:off x="5630" y="4148"/>
                <a:ext cx="7" cy="4"/>
              </a:xfrm>
              <a:prstGeom prst="line">
                <a:avLst/>
              </a:prstGeom>
              <a:noFill/>
              <a:ln w="3175">
                <a:solidFill>
                  <a:schemeClr val="tx2"/>
                </a:solidFill>
                <a:prstDash val="sys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71" name="Line 62"/>
              <p:cNvSpPr>
                <a:spLocks noChangeShapeType="1"/>
              </p:cNvSpPr>
              <p:nvPr/>
            </p:nvSpPr>
            <p:spPr bwMode="auto">
              <a:xfrm>
                <a:off x="5637" y="4152"/>
                <a:ext cx="7" cy="2"/>
              </a:xfrm>
              <a:prstGeom prst="line">
                <a:avLst/>
              </a:prstGeom>
              <a:noFill/>
              <a:ln w="3175">
                <a:solidFill>
                  <a:schemeClr val="tx2"/>
                </a:solidFill>
                <a:prstDash val="sys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72" name="Line 63"/>
              <p:cNvSpPr>
                <a:spLocks noChangeShapeType="1"/>
              </p:cNvSpPr>
              <p:nvPr/>
            </p:nvSpPr>
            <p:spPr bwMode="auto">
              <a:xfrm>
                <a:off x="5644" y="4154"/>
                <a:ext cx="7" cy="3"/>
              </a:xfrm>
              <a:prstGeom prst="line">
                <a:avLst/>
              </a:prstGeom>
              <a:noFill/>
              <a:ln w="3175">
                <a:solidFill>
                  <a:schemeClr val="tx2"/>
                </a:solidFill>
                <a:prstDash val="sys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73" name="Line 64"/>
              <p:cNvSpPr>
                <a:spLocks noChangeShapeType="1"/>
              </p:cNvSpPr>
              <p:nvPr/>
            </p:nvSpPr>
            <p:spPr bwMode="auto">
              <a:xfrm>
                <a:off x="5651" y="4157"/>
                <a:ext cx="9" cy="1"/>
              </a:xfrm>
              <a:prstGeom prst="line">
                <a:avLst/>
              </a:prstGeom>
              <a:noFill/>
              <a:ln w="3175">
                <a:solidFill>
                  <a:schemeClr val="tx2"/>
                </a:solidFill>
                <a:prstDash val="sys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74" name="Line 65"/>
              <p:cNvSpPr>
                <a:spLocks noChangeShapeType="1"/>
              </p:cNvSpPr>
              <p:nvPr/>
            </p:nvSpPr>
            <p:spPr bwMode="auto">
              <a:xfrm flipV="1">
                <a:off x="5660" y="4157"/>
                <a:ext cx="8" cy="1"/>
              </a:xfrm>
              <a:prstGeom prst="line">
                <a:avLst/>
              </a:prstGeom>
              <a:noFill/>
              <a:ln w="3175">
                <a:solidFill>
                  <a:schemeClr val="tx2"/>
                </a:solidFill>
                <a:prstDash val="sys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75" name="Line 66"/>
              <p:cNvSpPr>
                <a:spLocks noChangeShapeType="1"/>
              </p:cNvSpPr>
              <p:nvPr/>
            </p:nvSpPr>
            <p:spPr bwMode="auto">
              <a:xfrm flipV="1">
                <a:off x="5668" y="4154"/>
                <a:ext cx="7" cy="3"/>
              </a:xfrm>
              <a:prstGeom prst="line">
                <a:avLst/>
              </a:prstGeom>
              <a:noFill/>
              <a:ln w="3175">
                <a:solidFill>
                  <a:schemeClr val="tx2"/>
                </a:solidFill>
                <a:prstDash val="sys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76" name="Line 67"/>
              <p:cNvSpPr>
                <a:spLocks noChangeShapeType="1"/>
              </p:cNvSpPr>
              <p:nvPr/>
            </p:nvSpPr>
            <p:spPr bwMode="auto">
              <a:xfrm flipV="1">
                <a:off x="5675" y="4152"/>
                <a:ext cx="7" cy="2"/>
              </a:xfrm>
              <a:prstGeom prst="line">
                <a:avLst/>
              </a:prstGeom>
              <a:noFill/>
              <a:ln w="3175">
                <a:solidFill>
                  <a:schemeClr val="tx2"/>
                </a:solidFill>
                <a:prstDash val="sys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77" name="Line 68"/>
              <p:cNvSpPr>
                <a:spLocks noChangeShapeType="1"/>
              </p:cNvSpPr>
              <p:nvPr/>
            </p:nvSpPr>
            <p:spPr bwMode="auto">
              <a:xfrm flipV="1">
                <a:off x="5682" y="4148"/>
                <a:ext cx="6" cy="4"/>
              </a:xfrm>
              <a:prstGeom prst="line">
                <a:avLst/>
              </a:prstGeom>
              <a:noFill/>
              <a:ln w="3175">
                <a:solidFill>
                  <a:schemeClr val="tx2"/>
                </a:solidFill>
                <a:prstDash val="sys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78" name="Line 69"/>
              <p:cNvSpPr>
                <a:spLocks noChangeShapeType="1"/>
              </p:cNvSpPr>
              <p:nvPr/>
            </p:nvSpPr>
            <p:spPr bwMode="auto">
              <a:xfrm flipV="1">
                <a:off x="5688" y="4143"/>
                <a:ext cx="6" cy="5"/>
              </a:xfrm>
              <a:prstGeom prst="line">
                <a:avLst/>
              </a:prstGeom>
              <a:noFill/>
              <a:ln w="3175">
                <a:solidFill>
                  <a:schemeClr val="tx2"/>
                </a:solidFill>
                <a:prstDash val="sys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79" name="Line 70"/>
              <p:cNvSpPr>
                <a:spLocks noChangeShapeType="1"/>
              </p:cNvSpPr>
              <p:nvPr/>
            </p:nvSpPr>
            <p:spPr bwMode="auto">
              <a:xfrm flipV="1">
                <a:off x="5694" y="4137"/>
                <a:ext cx="6" cy="6"/>
              </a:xfrm>
              <a:prstGeom prst="line">
                <a:avLst/>
              </a:prstGeom>
              <a:noFill/>
              <a:ln w="3175">
                <a:solidFill>
                  <a:schemeClr val="tx2"/>
                </a:solidFill>
                <a:prstDash val="sys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80" name="Line 71"/>
              <p:cNvSpPr>
                <a:spLocks noChangeShapeType="1"/>
              </p:cNvSpPr>
              <p:nvPr/>
            </p:nvSpPr>
            <p:spPr bwMode="auto">
              <a:xfrm flipV="1">
                <a:off x="5700" y="4131"/>
                <a:ext cx="3" cy="6"/>
              </a:xfrm>
              <a:prstGeom prst="line">
                <a:avLst/>
              </a:prstGeom>
              <a:noFill/>
              <a:ln w="3175">
                <a:solidFill>
                  <a:schemeClr val="tx2"/>
                </a:solidFill>
                <a:prstDash val="sys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81" name="Line 72"/>
              <p:cNvSpPr>
                <a:spLocks noChangeShapeType="1"/>
              </p:cNvSpPr>
              <p:nvPr/>
            </p:nvSpPr>
            <p:spPr bwMode="auto">
              <a:xfrm flipV="1">
                <a:off x="5703" y="4124"/>
                <a:ext cx="4" cy="7"/>
              </a:xfrm>
              <a:prstGeom prst="line">
                <a:avLst/>
              </a:prstGeom>
              <a:noFill/>
              <a:ln w="3175">
                <a:solidFill>
                  <a:schemeClr val="tx2"/>
                </a:solidFill>
                <a:prstDash val="sys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82" name="Line 73"/>
              <p:cNvSpPr>
                <a:spLocks noChangeShapeType="1"/>
              </p:cNvSpPr>
              <p:nvPr/>
            </p:nvSpPr>
            <p:spPr bwMode="auto">
              <a:xfrm flipV="1">
                <a:off x="5707" y="4116"/>
                <a:ext cx="1" cy="8"/>
              </a:xfrm>
              <a:prstGeom prst="line">
                <a:avLst/>
              </a:prstGeom>
              <a:noFill/>
              <a:ln w="3175">
                <a:solidFill>
                  <a:schemeClr val="tx2"/>
                </a:solidFill>
                <a:prstDash val="sys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83" name="Line 74"/>
              <p:cNvSpPr>
                <a:spLocks noChangeShapeType="1"/>
              </p:cNvSpPr>
              <p:nvPr/>
            </p:nvSpPr>
            <p:spPr bwMode="auto">
              <a:xfrm flipV="1">
                <a:off x="5708" y="4109"/>
                <a:ext cx="2" cy="7"/>
              </a:xfrm>
              <a:prstGeom prst="line">
                <a:avLst/>
              </a:prstGeom>
              <a:noFill/>
              <a:ln w="3175">
                <a:solidFill>
                  <a:schemeClr val="tx2"/>
                </a:solidFill>
                <a:prstDash val="sys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84" name="Line 75"/>
              <p:cNvSpPr>
                <a:spLocks noChangeShapeType="1"/>
              </p:cNvSpPr>
              <p:nvPr/>
            </p:nvSpPr>
            <p:spPr bwMode="auto">
              <a:xfrm>
                <a:off x="5710" y="4109"/>
                <a:ext cx="1" cy="1"/>
              </a:xfrm>
              <a:prstGeom prst="line">
                <a:avLst/>
              </a:prstGeom>
              <a:noFill/>
              <a:ln w="3175">
                <a:solidFill>
                  <a:schemeClr val="tx2"/>
                </a:solidFill>
                <a:prstDash val="sys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85" name="Line 76"/>
              <p:cNvSpPr>
                <a:spLocks noChangeShapeType="1"/>
              </p:cNvSpPr>
              <p:nvPr/>
            </p:nvSpPr>
            <p:spPr bwMode="auto">
              <a:xfrm>
                <a:off x="5660" y="4025"/>
                <a:ext cx="1" cy="16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86" name="Line 77"/>
              <p:cNvSpPr>
                <a:spLocks noChangeShapeType="1"/>
              </p:cNvSpPr>
              <p:nvPr/>
            </p:nvSpPr>
            <p:spPr bwMode="auto">
              <a:xfrm>
                <a:off x="5572" y="4109"/>
                <a:ext cx="175"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87" name="Line 78"/>
              <p:cNvSpPr>
                <a:spLocks noChangeShapeType="1"/>
              </p:cNvSpPr>
              <p:nvPr/>
            </p:nvSpPr>
            <p:spPr bwMode="auto">
              <a:xfrm flipH="1">
                <a:off x="5429" y="3841"/>
                <a:ext cx="10" cy="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88" name="Line 79"/>
              <p:cNvSpPr>
                <a:spLocks noChangeShapeType="1"/>
              </p:cNvSpPr>
              <p:nvPr/>
            </p:nvSpPr>
            <p:spPr bwMode="auto">
              <a:xfrm flipH="1">
                <a:off x="5421" y="3862"/>
                <a:ext cx="8" cy="2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89" name="Line 80"/>
              <p:cNvSpPr>
                <a:spLocks noChangeShapeType="1"/>
              </p:cNvSpPr>
              <p:nvPr/>
            </p:nvSpPr>
            <p:spPr bwMode="auto">
              <a:xfrm flipH="1">
                <a:off x="5413" y="3885"/>
                <a:ext cx="8" cy="2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90" name="Line 81"/>
              <p:cNvSpPr>
                <a:spLocks noChangeShapeType="1"/>
              </p:cNvSpPr>
              <p:nvPr/>
            </p:nvSpPr>
            <p:spPr bwMode="auto">
              <a:xfrm flipH="1">
                <a:off x="5408" y="3908"/>
                <a:ext cx="5" cy="2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91" name="Line 82"/>
              <p:cNvSpPr>
                <a:spLocks noChangeShapeType="1"/>
              </p:cNvSpPr>
              <p:nvPr/>
            </p:nvSpPr>
            <p:spPr bwMode="auto">
              <a:xfrm flipH="1">
                <a:off x="5406" y="3932"/>
                <a:ext cx="2" cy="2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92" name="Line 83"/>
              <p:cNvSpPr>
                <a:spLocks noChangeShapeType="1"/>
              </p:cNvSpPr>
              <p:nvPr/>
            </p:nvSpPr>
            <p:spPr bwMode="auto">
              <a:xfrm flipH="1">
                <a:off x="5405" y="3958"/>
                <a:ext cx="1" cy="2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93" name="Line 84"/>
              <p:cNvSpPr>
                <a:spLocks noChangeShapeType="1"/>
              </p:cNvSpPr>
              <p:nvPr/>
            </p:nvSpPr>
            <p:spPr bwMode="auto">
              <a:xfrm>
                <a:off x="5405" y="3982"/>
                <a:ext cx="1" cy="2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94" name="Line 85"/>
              <p:cNvSpPr>
                <a:spLocks noChangeShapeType="1"/>
              </p:cNvSpPr>
              <p:nvPr/>
            </p:nvSpPr>
            <p:spPr bwMode="auto">
              <a:xfrm>
                <a:off x="5406" y="4008"/>
                <a:ext cx="2" cy="2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95" name="Line 86"/>
              <p:cNvSpPr>
                <a:spLocks noChangeShapeType="1"/>
              </p:cNvSpPr>
              <p:nvPr/>
            </p:nvSpPr>
            <p:spPr bwMode="auto">
              <a:xfrm>
                <a:off x="5408" y="4032"/>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96" name="Line 87"/>
              <p:cNvSpPr>
                <a:spLocks noChangeShapeType="1"/>
              </p:cNvSpPr>
              <p:nvPr/>
            </p:nvSpPr>
            <p:spPr bwMode="auto">
              <a:xfrm flipH="1" flipV="1">
                <a:off x="5906" y="3712"/>
                <a:ext cx="20"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97" name="Line 88"/>
              <p:cNvSpPr>
                <a:spLocks noChangeShapeType="1"/>
              </p:cNvSpPr>
              <p:nvPr/>
            </p:nvSpPr>
            <p:spPr bwMode="auto">
              <a:xfrm flipH="1" flipV="1">
                <a:off x="5883" y="3700"/>
                <a:ext cx="23"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98" name="Line 89"/>
              <p:cNvSpPr>
                <a:spLocks noChangeShapeType="1"/>
              </p:cNvSpPr>
              <p:nvPr/>
            </p:nvSpPr>
            <p:spPr bwMode="auto">
              <a:xfrm flipH="1" flipV="1">
                <a:off x="5860" y="3689"/>
                <a:ext cx="23"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499" name="Line 90"/>
              <p:cNvSpPr>
                <a:spLocks noChangeShapeType="1"/>
              </p:cNvSpPr>
              <p:nvPr/>
            </p:nvSpPr>
            <p:spPr bwMode="auto">
              <a:xfrm flipH="1" flipV="1">
                <a:off x="5836" y="3680"/>
                <a:ext cx="24"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00" name="Line 91"/>
              <p:cNvSpPr>
                <a:spLocks noChangeShapeType="1"/>
              </p:cNvSpPr>
              <p:nvPr/>
            </p:nvSpPr>
            <p:spPr bwMode="auto">
              <a:xfrm flipH="1" flipV="1">
                <a:off x="5810" y="3674"/>
                <a:ext cx="26"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01" name="Line 92"/>
              <p:cNvSpPr>
                <a:spLocks noChangeShapeType="1"/>
              </p:cNvSpPr>
              <p:nvPr/>
            </p:nvSpPr>
            <p:spPr bwMode="auto">
              <a:xfrm flipH="1" flipV="1">
                <a:off x="5785" y="3669"/>
                <a:ext cx="25"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02" name="Line 93"/>
              <p:cNvSpPr>
                <a:spLocks noChangeShapeType="1"/>
              </p:cNvSpPr>
              <p:nvPr/>
            </p:nvSpPr>
            <p:spPr bwMode="auto">
              <a:xfrm flipH="1" flipV="1">
                <a:off x="5759" y="3666"/>
                <a:ext cx="26"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03" name="Line 94"/>
              <p:cNvSpPr>
                <a:spLocks noChangeShapeType="1"/>
              </p:cNvSpPr>
              <p:nvPr/>
            </p:nvSpPr>
            <p:spPr bwMode="auto">
              <a:xfrm flipH="1" flipV="1">
                <a:off x="5734" y="3666"/>
                <a:ext cx="25"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04" name="Line 95"/>
              <p:cNvSpPr>
                <a:spLocks noChangeShapeType="1"/>
              </p:cNvSpPr>
              <p:nvPr/>
            </p:nvSpPr>
            <p:spPr bwMode="auto">
              <a:xfrm flipH="1">
                <a:off x="5707" y="3666"/>
                <a:ext cx="27"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05" name="Line 96"/>
              <p:cNvSpPr>
                <a:spLocks noChangeShapeType="1"/>
              </p:cNvSpPr>
              <p:nvPr/>
            </p:nvSpPr>
            <p:spPr bwMode="auto">
              <a:xfrm flipH="1">
                <a:off x="5682" y="3666"/>
                <a:ext cx="25"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06" name="Line 97"/>
              <p:cNvSpPr>
                <a:spLocks noChangeShapeType="1"/>
              </p:cNvSpPr>
              <p:nvPr/>
            </p:nvSpPr>
            <p:spPr bwMode="auto">
              <a:xfrm flipH="1">
                <a:off x="5656" y="3669"/>
                <a:ext cx="26"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07" name="Line 98"/>
              <p:cNvSpPr>
                <a:spLocks noChangeShapeType="1"/>
              </p:cNvSpPr>
              <p:nvPr/>
            </p:nvSpPr>
            <p:spPr bwMode="auto">
              <a:xfrm flipH="1">
                <a:off x="5631" y="3674"/>
                <a:ext cx="25"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08" name="Line 99"/>
              <p:cNvSpPr>
                <a:spLocks noChangeShapeType="1"/>
              </p:cNvSpPr>
              <p:nvPr/>
            </p:nvSpPr>
            <p:spPr bwMode="auto">
              <a:xfrm flipH="1">
                <a:off x="5608" y="3680"/>
                <a:ext cx="23"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09" name="Line 100"/>
              <p:cNvSpPr>
                <a:spLocks noChangeShapeType="1"/>
              </p:cNvSpPr>
              <p:nvPr/>
            </p:nvSpPr>
            <p:spPr bwMode="auto">
              <a:xfrm flipH="1">
                <a:off x="5584" y="3689"/>
                <a:ext cx="24"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10" name="Line 101"/>
              <p:cNvSpPr>
                <a:spLocks noChangeShapeType="1"/>
              </p:cNvSpPr>
              <p:nvPr/>
            </p:nvSpPr>
            <p:spPr bwMode="auto">
              <a:xfrm flipH="1">
                <a:off x="5561" y="3700"/>
                <a:ext cx="23"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11" name="Line 102"/>
              <p:cNvSpPr>
                <a:spLocks noChangeShapeType="1"/>
              </p:cNvSpPr>
              <p:nvPr/>
            </p:nvSpPr>
            <p:spPr bwMode="auto">
              <a:xfrm flipH="1">
                <a:off x="5539" y="3712"/>
                <a:ext cx="22"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12" name="Line 103"/>
              <p:cNvSpPr>
                <a:spLocks noChangeShapeType="1"/>
              </p:cNvSpPr>
              <p:nvPr/>
            </p:nvSpPr>
            <p:spPr bwMode="auto">
              <a:xfrm flipH="1">
                <a:off x="5519" y="3725"/>
                <a:ext cx="20"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13" name="Line 104"/>
              <p:cNvSpPr>
                <a:spLocks noChangeShapeType="1"/>
              </p:cNvSpPr>
              <p:nvPr/>
            </p:nvSpPr>
            <p:spPr bwMode="auto">
              <a:xfrm flipH="1">
                <a:off x="5500" y="3741"/>
                <a:ext cx="19"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14" name="Line 105"/>
              <p:cNvSpPr>
                <a:spLocks noChangeShapeType="1"/>
              </p:cNvSpPr>
              <p:nvPr/>
            </p:nvSpPr>
            <p:spPr bwMode="auto">
              <a:xfrm flipH="1">
                <a:off x="5483" y="3758"/>
                <a:ext cx="17"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15" name="Line 106"/>
              <p:cNvSpPr>
                <a:spLocks noChangeShapeType="1"/>
              </p:cNvSpPr>
              <p:nvPr/>
            </p:nvSpPr>
            <p:spPr bwMode="auto">
              <a:xfrm flipH="1">
                <a:off x="5467" y="3776"/>
                <a:ext cx="16"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16" name="Line 107"/>
              <p:cNvSpPr>
                <a:spLocks noChangeShapeType="1"/>
              </p:cNvSpPr>
              <p:nvPr/>
            </p:nvSpPr>
            <p:spPr bwMode="auto">
              <a:xfrm flipH="1">
                <a:off x="5462" y="3796"/>
                <a:ext cx="5"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17" name="Line 108"/>
              <p:cNvSpPr>
                <a:spLocks noChangeShapeType="1"/>
              </p:cNvSpPr>
              <p:nvPr/>
            </p:nvSpPr>
            <p:spPr bwMode="auto">
              <a:xfrm>
                <a:off x="5604" y="4275"/>
                <a:ext cx="4"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18" name="Line 109"/>
              <p:cNvSpPr>
                <a:spLocks noChangeShapeType="1"/>
              </p:cNvSpPr>
              <p:nvPr/>
            </p:nvSpPr>
            <p:spPr bwMode="auto">
              <a:xfrm>
                <a:off x="5608" y="4276"/>
                <a:ext cx="23"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19" name="Line 110"/>
              <p:cNvSpPr>
                <a:spLocks noChangeShapeType="1"/>
              </p:cNvSpPr>
              <p:nvPr/>
            </p:nvSpPr>
            <p:spPr bwMode="auto">
              <a:xfrm>
                <a:off x="5631" y="4285"/>
                <a:ext cx="25"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20" name="Line 111"/>
              <p:cNvSpPr>
                <a:spLocks noChangeShapeType="1"/>
              </p:cNvSpPr>
              <p:nvPr/>
            </p:nvSpPr>
            <p:spPr bwMode="auto">
              <a:xfrm>
                <a:off x="5656" y="4292"/>
                <a:ext cx="26"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21" name="Line 112"/>
              <p:cNvSpPr>
                <a:spLocks noChangeShapeType="1"/>
              </p:cNvSpPr>
              <p:nvPr/>
            </p:nvSpPr>
            <p:spPr bwMode="auto">
              <a:xfrm>
                <a:off x="5682" y="4297"/>
                <a:ext cx="25"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22" name="Line 113"/>
              <p:cNvSpPr>
                <a:spLocks noChangeShapeType="1"/>
              </p:cNvSpPr>
              <p:nvPr/>
            </p:nvSpPr>
            <p:spPr bwMode="auto">
              <a:xfrm>
                <a:off x="5707" y="4299"/>
                <a:ext cx="27"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23" name="Line 114"/>
              <p:cNvSpPr>
                <a:spLocks noChangeShapeType="1"/>
              </p:cNvSpPr>
              <p:nvPr/>
            </p:nvSpPr>
            <p:spPr bwMode="auto">
              <a:xfrm flipV="1">
                <a:off x="5734" y="4299"/>
                <a:ext cx="25"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24" name="Line 115"/>
              <p:cNvSpPr>
                <a:spLocks noChangeShapeType="1"/>
              </p:cNvSpPr>
              <p:nvPr/>
            </p:nvSpPr>
            <p:spPr bwMode="auto">
              <a:xfrm flipV="1">
                <a:off x="5759" y="4297"/>
                <a:ext cx="26"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25" name="Line 116"/>
              <p:cNvSpPr>
                <a:spLocks noChangeShapeType="1"/>
              </p:cNvSpPr>
              <p:nvPr/>
            </p:nvSpPr>
            <p:spPr bwMode="auto">
              <a:xfrm flipV="1">
                <a:off x="5785" y="4292"/>
                <a:ext cx="25"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26" name="Line 117"/>
              <p:cNvSpPr>
                <a:spLocks noChangeShapeType="1"/>
              </p:cNvSpPr>
              <p:nvPr/>
            </p:nvSpPr>
            <p:spPr bwMode="auto">
              <a:xfrm flipV="1">
                <a:off x="5810" y="4285"/>
                <a:ext cx="26"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27" name="Line 118"/>
              <p:cNvSpPr>
                <a:spLocks noChangeShapeType="1"/>
              </p:cNvSpPr>
              <p:nvPr/>
            </p:nvSpPr>
            <p:spPr bwMode="auto">
              <a:xfrm flipV="1">
                <a:off x="5836" y="4276"/>
                <a:ext cx="24"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28" name="Line 119"/>
              <p:cNvSpPr>
                <a:spLocks noChangeShapeType="1"/>
              </p:cNvSpPr>
              <p:nvPr/>
            </p:nvSpPr>
            <p:spPr bwMode="auto">
              <a:xfrm flipV="1">
                <a:off x="5860" y="4266"/>
                <a:ext cx="23"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29" name="Line 120"/>
              <p:cNvSpPr>
                <a:spLocks noChangeShapeType="1"/>
              </p:cNvSpPr>
              <p:nvPr/>
            </p:nvSpPr>
            <p:spPr bwMode="auto">
              <a:xfrm flipV="1">
                <a:off x="5883" y="4254"/>
                <a:ext cx="23"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30" name="Line 121"/>
              <p:cNvSpPr>
                <a:spLocks noChangeShapeType="1"/>
              </p:cNvSpPr>
              <p:nvPr/>
            </p:nvSpPr>
            <p:spPr bwMode="auto">
              <a:xfrm flipV="1">
                <a:off x="5906" y="4239"/>
                <a:ext cx="21"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31" name="Line 122"/>
              <p:cNvSpPr>
                <a:spLocks noChangeShapeType="1"/>
              </p:cNvSpPr>
              <p:nvPr/>
            </p:nvSpPr>
            <p:spPr bwMode="auto">
              <a:xfrm flipV="1">
                <a:off x="5927" y="4225"/>
                <a:ext cx="21"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32" name="Line 123"/>
              <p:cNvSpPr>
                <a:spLocks noChangeShapeType="1"/>
              </p:cNvSpPr>
              <p:nvPr/>
            </p:nvSpPr>
            <p:spPr bwMode="auto">
              <a:xfrm flipV="1">
                <a:off x="5948" y="4208"/>
                <a:ext cx="19"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33" name="Line 124"/>
              <p:cNvSpPr>
                <a:spLocks noChangeShapeType="1"/>
              </p:cNvSpPr>
              <p:nvPr/>
            </p:nvSpPr>
            <p:spPr bwMode="auto">
              <a:xfrm flipV="1">
                <a:off x="5967" y="4190"/>
                <a:ext cx="16"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34" name="Line 125"/>
              <p:cNvSpPr>
                <a:spLocks noChangeShapeType="1"/>
              </p:cNvSpPr>
              <p:nvPr/>
            </p:nvSpPr>
            <p:spPr bwMode="auto">
              <a:xfrm flipV="1">
                <a:off x="5983" y="4170"/>
                <a:ext cx="17"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35" name="Line 126"/>
              <p:cNvSpPr>
                <a:spLocks noChangeShapeType="1"/>
              </p:cNvSpPr>
              <p:nvPr/>
            </p:nvSpPr>
            <p:spPr bwMode="auto">
              <a:xfrm flipV="1">
                <a:off x="6000" y="4149"/>
                <a:ext cx="14" cy="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36" name="Line 127"/>
              <p:cNvSpPr>
                <a:spLocks noChangeShapeType="1"/>
              </p:cNvSpPr>
              <p:nvPr/>
            </p:nvSpPr>
            <p:spPr bwMode="auto">
              <a:xfrm flipV="1">
                <a:off x="6014" y="4127"/>
                <a:ext cx="12" cy="2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37" name="Line 128"/>
              <p:cNvSpPr>
                <a:spLocks noChangeShapeType="1"/>
              </p:cNvSpPr>
              <p:nvPr/>
            </p:nvSpPr>
            <p:spPr bwMode="auto">
              <a:xfrm flipV="1">
                <a:off x="6026" y="4104"/>
                <a:ext cx="12" cy="2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38" name="Line 129"/>
              <p:cNvSpPr>
                <a:spLocks noChangeShapeType="1"/>
              </p:cNvSpPr>
              <p:nvPr/>
            </p:nvSpPr>
            <p:spPr bwMode="auto">
              <a:xfrm flipV="1">
                <a:off x="6038" y="4081"/>
                <a:ext cx="9" cy="2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39" name="Line 130"/>
              <p:cNvSpPr>
                <a:spLocks noChangeShapeType="1"/>
              </p:cNvSpPr>
              <p:nvPr/>
            </p:nvSpPr>
            <p:spPr bwMode="auto">
              <a:xfrm flipV="1">
                <a:off x="6047" y="4057"/>
                <a:ext cx="6" cy="2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40" name="Line 131"/>
              <p:cNvSpPr>
                <a:spLocks noChangeShapeType="1"/>
              </p:cNvSpPr>
              <p:nvPr/>
            </p:nvSpPr>
            <p:spPr bwMode="auto">
              <a:xfrm flipV="1">
                <a:off x="6053" y="4032"/>
                <a:ext cx="5" cy="2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41" name="Line 132"/>
              <p:cNvSpPr>
                <a:spLocks noChangeShapeType="1"/>
              </p:cNvSpPr>
              <p:nvPr/>
            </p:nvSpPr>
            <p:spPr bwMode="auto">
              <a:xfrm flipV="1">
                <a:off x="6058" y="4008"/>
                <a:ext cx="4" cy="2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42" name="Line 133"/>
              <p:cNvSpPr>
                <a:spLocks noChangeShapeType="1"/>
              </p:cNvSpPr>
              <p:nvPr/>
            </p:nvSpPr>
            <p:spPr bwMode="auto">
              <a:xfrm flipV="1">
                <a:off x="6062" y="3982"/>
                <a:ext cx="1" cy="2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43" name="Line 134"/>
              <p:cNvSpPr>
                <a:spLocks noChangeShapeType="1"/>
              </p:cNvSpPr>
              <p:nvPr/>
            </p:nvSpPr>
            <p:spPr bwMode="auto">
              <a:xfrm flipH="1" flipV="1">
                <a:off x="6062" y="3958"/>
                <a:ext cx="1" cy="2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44" name="Line 135"/>
              <p:cNvSpPr>
                <a:spLocks noChangeShapeType="1"/>
              </p:cNvSpPr>
              <p:nvPr/>
            </p:nvSpPr>
            <p:spPr bwMode="auto">
              <a:xfrm flipH="1" flipV="1">
                <a:off x="6058" y="3932"/>
                <a:ext cx="4" cy="2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45" name="Line 136"/>
              <p:cNvSpPr>
                <a:spLocks noChangeShapeType="1"/>
              </p:cNvSpPr>
              <p:nvPr/>
            </p:nvSpPr>
            <p:spPr bwMode="auto">
              <a:xfrm flipH="1" flipV="1">
                <a:off x="6053" y="3908"/>
                <a:ext cx="5" cy="2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46" name="Line 137"/>
              <p:cNvSpPr>
                <a:spLocks noChangeShapeType="1"/>
              </p:cNvSpPr>
              <p:nvPr/>
            </p:nvSpPr>
            <p:spPr bwMode="auto">
              <a:xfrm flipH="1" flipV="1">
                <a:off x="6047" y="3885"/>
                <a:ext cx="6" cy="2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47" name="Line 138"/>
              <p:cNvSpPr>
                <a:spLocks noChangeShapeType="1"/>
              </p:cNvSpPr>
              <p:nvPr/>
            </p:nvSpPr>
            <p:spPr bwMode="auto">
              <a:xfrm flipH="1" flipV="1">
                <a:off x="6038" y="3862"/>
                <a:ext cx="9" cy="2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48" name="Line 139"/>
              <p:cNvSpPr>
                <a:spLocks noChangeShapeType="1"/>
              </p:cNvSpPr>
              <p:nvPr/>
            </p:nvSpPr>
            <p:spPr bwMode="auto">
              <a:xfrm flipH="1" flipV="1">
                <a:off x="6026" y="3839"/>
                <a:ext cx="12" cy="2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49" name="Line 140"/>
              <p:cNvSpPr>
                <a:spLocks noChangeShapeType="1"/>
              </p:cNvSpPr>
              <p:nvPr/>
            </p:nvSpPr>
            <p:spPr bwMode="auto">
              <a:xfrm flipH="1" flipV="1">
                <a:off x="6014" y="3817"/>
                <a:ext cx="12" cy="2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50" name="Line 141"/>
              <p:cNvSpPr>
                <a:spLocks noChangeShapeType="1"/>
              </p:cNvSpPr>
              <p:nvPr/>
            </p:nvSpPr>
            <p:spPr bwMode="auto">
              <a:xfrm flipH="1" flipV="1">
                <a:off x="6000" y="3796"/>
                <a:ext cx="14" cy="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51" name="Line 142"/>
              <p:cNvSpPr>
                <a:spLocks noChangeShapeType="1"/>
              </p:cNvSpPr>
              <p:nvPr/>
            </p:nvSpPr>
            <p:spPr bwMode="auto">
              <a:xfrm flipH="1" flipV="1">
                <a:off x="5983" y="3776"/>
                <a:ext cx="17"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52" name="Line 143"/>
              <p:cNvSpPr>
                <a:spLocks noChangeShapeType="1"/>
              </p:cNvSpPr>
              <p:nvPr/>
            </p:nvSpPr>
            <p:spPr bwMode="auto">
              <a:xfrm flipH="1" flipV="1">
                <a:off x="5967" y="3758"/>
                <a:ext cx="16"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53" name="Line 144"/>
              <p:cNvSpPr>
                <a:spLocks noChangeShapeType="1"/>
              </p:cNvSpPr>
              <p:nvPr/>
            </p:nvSpPr>
            <p:spPr bwMode="auto">
              <a:xfrm flipH="1" flipV="1">
                <a:off x="5960" y="3752"/>
                <a:ext cx="7"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54" name="Line 145"/>
              <p:cNvSpPr>
                <a:spLocks noChangeShapeType="1"/>
              </p:cNvSpPr>
              <p:nvPr/>
            </p:nvSpPr>
            <p:spPr bwMode="auto">
              <a:xfrm>
                <a:off x="5415" y="4060"/>
                <a:ext cx="6" cy="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55" name="Line 146"/>
              <p:cNvSpPr>
                <a:spLocks noChangeShapeType="1"/>
              </p:cNvSpPr>
              <p:nvPr/>
            </p:nvSpPr>
            <p:spPr bwMode="auto">
              <a:xfrm>
                <a:off x="5421" y="4081"/>
                <a:ext cx="8" cy="2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56" name="Line 147"/>
              <p:cNvSpPr>
                <a:spLocks noChangeShapeType="1"/>
              </p:cNvSpPr>
              <p:nvPr/>
            </p:nvSpPr>
            <p:spPr bwMode="auto">
              <a:xfrm>
                <a:off x="5429" y="4104"/>
                <a:ext cx="11" cy="2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57" name="Line 148"/>
              <p:cNvSpPr>
                <a:spLocks noChangeShapeType="1"/>
              </p:cNvSpPr>
              <p:nvPr/>
            </p:nvSpPr>
            <p:spPr bwMode="auto">
              <a:xfrm>
                <a:off x="5440" y="4127"/>
                <a:ext cx="13" cy="2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58" name="Line 149"/>
              <p:cNvSpPr>
                <a:spLocks noChangeShapeType="1"/>
              </p:cNvSpPr>
              <p:nvPr/>
            </p:nvSpPr>
            <p:spPr bwMode="auto">
              <a:xfrm>
                <a:off x="5453" y="4149"/>
                <a:ext cx="14" cy="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59" name="Line 150"/>
              <p:cNvSpPr>
                <a:spLocks noChangeShapeType="1"/>
              </p:cNvSpPr>
              <p:nvPr/>
            </p:nvSpPr>
            <p:spPr bwMode="auto">
              <a:xfrm>
                <a:off x="5467" y="4170"/>
                <a:ext cx="16"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60" name="Line 151"/>
              <p:cNvSpPr>
                <a:spLocks noChangeShapeType="1"/>
              </p:cNvSpPr>
              <p:nvPr/>
            </p:nvSpPr>
            <p:spPr bwMode="auto">
              <a:xfrm>
                <a:off x="5483" y="4190"/>
                <a:ext cx="17"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61" name="Line 152"/>
              <p:cNvSpPr>
                <a:spLocks noChangeShapeType="1"/>
              </p:cNvSpPr>
              <p:nvPr/>
            </p:nvSpPr>
            <p:spPr bwMode="auto">
              <a:xfrm>
                <a:off x="5500" y="4208"/>
                <a:ext cx="19"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62" name="Line 153"/>
              <p:cNvSpPr>
                <a:spLocks noChangeShapeType="1"/>
              </p:cNvSpPr>
              <p:nvPr/>
            </p:nvSpPr>
            <p:spPr bwMode="auto">
              <a:xfrm>
                <a:off x="5519" y="4225"/>
                <a:ext cx="20"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63" name="Line 154"/>
              <p:cNvSpPr>
                <a:spLocks noChangeShapeType="1"/>
              </p:cNvSpPr>
              <p:nvPr/>
            </p:nvSpPr>
            <p:spPr bwMode="auto">
              <a:xfrm>
                <a:off x="5539" y="4239"/>
                <a:ext cx="8"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64" name="Line 155"/>
              <p:cNvSpPr>
                <a:spLocks noChangeShapeType="1"/>
              </p:cNvSpPr>
              <p:nvPr/>
            </p:nvSpPr>
            <p:spPr bwMode="auto">
              <a:xfrm flipV="1">
                <a:off x="5865" y="4433"/>
                <a:ext cx="1" cy="89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65" name="Line 156"/>
              <p:cNvSpPr>
                <a:spLocks noChangeShapeType="1"/>
              </p:cNvSpPr>
              <p:nvPr/>
            </p:nvSpPr>
            <p:spPr bwMode="auto">
              <a:xfrm flipV="1">
                <a:off x="5898" y="4438"/>
                <a:ext cx="1" cy="8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66" name="Line 157"/>
              <p:cNvSpPr>
                <a:spLocks noChangeShapeType="1"/>
              </p:cNvSpPr>
              <p:nvPr/>
            </p:nvSpPr>
            <p:spPr bwMode="auto">
              <a:xfrm flipV="1">
                <a:off x="6246" y="5252"/>
                <a:ext cx="2" cy="7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67" name="Line 158"/>
              <p:cNvSpPr>
                <a:spLocks noChangeShapeType="1"/>
              </p:cNvSpPr>
              <p:nvPr/>
            </p:nvSpPr>
            <p:spPr bwMode="auto">
              <a:xfrm>
                <a:off x="4621" y="4434"/>
                <a:ext cx="38" cy="2"/>
              </a:xfrm>
              <a:prstGeom prst="line">
                <a:avLst/>
              </a:prstGeom>
              <a:noFill/>
              <a:ln w="3175">
                <a:solidFill>
                  <a:schemeClr val="tx2"/>
                </a:solidFill>
                <a:prstDash val="sysDash"/>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68" name="Line 159"/>
              <p:cNvSpPr>
                <a:spLocks noChangeShapeType="1"/>
              </p:cNvSpPr>
              <p:nvPr/>
            </p:nvSpPr>
            <p:spPr bwMode="auto">
              <a:xfrm>
                <a:off x="4427" y="4403"/>
                <a:ext cx="207"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69" name="Line 160"/>
              <p:cNvSpPr>
                <a:spLocks noChangeShapeType="1"/>
              </p:cNvSpPr>
              <p:nvPr/>
            </p:nvSpPr>
            <p:spPr bwMode="auto">
              <a:xfrm flipH="1" flipV="1">
                <a:off x="5939" y="3709"/>
                <a:ext cx="14"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70" name="Line 161"/>
              <p:cNvSpPr>
                <a:spLocks noChangeShapeType="1"/>
              </p:cNvSpPr>
              <p:nvPr/>
            </p:nvSpPr>
            <p:spPr bwMode="auto">
              <a:xfrm flipH="1" flipV="1">
                <a:off x="5916" y="3695"/>
                <a:ext cx="23"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71" name="Line 162"/>
              <p:cNvSpPr>
                <a:spLocks noChangeShapeType="1"/>
              </p:cNvSpPr>
              <p:nvPr/>
            </p:nvSpPr>
            <p:spPr bwMode="auto">
              <a:xfrm flipH="1" flipV="1">
                <a:off x="5892" y="3683"/>
                <a:ext cx="24"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72" name="Line 163"/>
              <p:cNvSpPr>
                <a:spLocks noChangeShapeType="1"/>
              </p:cNvSpPr>
              <p:nvPr/>
            </p:nvSpPr>
            <p:spPr bwMode="auto">
              <a:xfrm flipH="1" flipV="1">
                <a:off x="5867" y="3672"/>
                <a:ext cx="25"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73" name="Line 164"/>
              <p:cNvSpPr>
                <a:spLocks noChangeShapeType="1"/>
              </p:cNvSpPr>
              <p:nvPr/>
            </p:nvSpPr>
            <p:spPr bwMode="auto">
              <a:xfrm flipH="1" flipV="1">
                <a:off x="5841" y="3662"/>
                <a:ext cx="26"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74" name="Line 165"/>
              <p:cNvSpPr>
                <a:spLocks noChangeShapeType="1"/>
              </p:cNvSpPr>
              <p:nvPr/>
            </p:nvSpPr>
            <p:spPr bwMode="auto">
              <a:xfrm flipH="1" flipV="1">
                <a:off x="5815" y="3655"/>
                <a:ext cx="26"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75" name="Line 166"/>
              <p:cNvSpPr>
                <a:spLocks noChangeShapeType="1"/>
              </p:cNvSpPr>
              <p:nvPr/>
            </p:nvSpPr>
            <p:spPr bwMode="auto">
              <a:xfrm flipH="1" flipV="1">
                <a:off x="5789" y="3650"/>
                <a:ext cx="26"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76" name="Line 167"/>
              <p:cNvSpPr>
                <a:spLocks noChangeShapeType="1"/>
              </p:cNvSpPr>
              <p:nvPr/>
            </p:nvSpPr>
            <p:spPr bwMode="auto">
              <a:xfrm flipH="1" flipV="1">
                <a:off x="5761" y="3647"/>
                <a:ext cx="28"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77" name="Line 168"/>
              <p:cNvSpPr>
                <a:spLocks noChangeShapeType="1"/>
              </p:cNvSpPr>
              <p:nvPr/>
            </p:nvSpPr>
            <p:spPr bwMode="auto">
              <a:xfrm flipH="1" flipV="1">
                <a:off x="5734" y="3646"/>
                <a:ext cx="27"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78" name="Line 169"/>
              <p:cNvSpPr>
                <a:spLocks noChangeShapeType="1"/>
              </p:cNvSpPr>
              <p:nvPr/>
            </p:nvSpPr>
            <p:spPr bwMode="auto">
              <a:xfrm flipH="1">
                <a:off x="5706" y="3646"/>
                <a:ext cx="28"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79" name="Line 170"/>
              <p:cNvSpPr>
                <a:spLocks noChangeShapeType="1"/>
              </p:cNvSpPr>
              <p:nvPr/>
            </p:nvSpPr>
            <p:spPr bwMode="auto">
              <a:xfrm flipH="1">
                <a:off x="5679" y="3647"/>
                <a:ext cx="27"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80" name="Line 171"/>
              <p:cNvSpPr>
                <a:spLocks noChangeShapeType="1"/>
              </p:cNvSpPr>
              <p:nvPr/>
            </p:nvSpPr>
            <p:spPr bwMode="auto">
              <a:xfrm flipH="1">
                <a:off x="5653" y="3650"/>
                <a:ext cx="26"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81" name="Line 172"/>
              <p:cNvSpPr>
                <a:spLocks noChangeShapeType="1"/>
              </p:cNvSpPr>
              <p:nvPr/>
            </p:nvSpPr>
            <p:spPr bwMode="auto">
              <a:xfrm flipH="1">
                <a:off x="5626" y="3655"/>
                <a:ext cx="27"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82" name="Line 173"/>
              <p:cNvSpPr>
                <a:spLocks noChangeShapeType="1"/>
              </p:cNvSpPr>
              <p:nvPr/>
            </p:nvSpPr>
            <p:spPr bwMode="auto">
              <a:xfrm flipH="1">
                <a:off x="5600" y="3662"/>
                <a:ext cx="26"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83" name="Line 174"/>
              <p:cNvSpPr>
                <a:spLocks noChangeShapeType="1"/>
              </p:cNvSpPr>
              <p:nvPr/>
            </p:nvSpPr>
            <p:spPr bwMode="auto">
              <a:xfrm flipH="1">
                <a:off x="5575" y="3672"/>
                <a:ext cx="25"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84" name="Line 175"/>
              <p:cNvSpPr>
                <a:spLocks noChangeShapeType="1"/>
              </p:cNvSpPr>
              <p:nvPr/>
            </p:nvSpPr>
            <p:spPr bwMode="auto">
              <a:xfrm flipH="1">
                <a:off x="5551" y="3683"/>
                <a:ext cx="24"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85" name="Line 176"/>
              <p:cNvSpPr>
                <a:spLocks noChangeShapeType="1"/>
              </p:cNvSpPr>
              <p:nvPr/>
            </p:nvSpPr>
            <p:spPr bwMode="auto">
              <a:xfrm flipH="1">
                <a:off x="5528" y="3695"/>
                <a:ext cx="23"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86" name="Line 177"/>
              <p:cNvSpPr>
                <a:spLocks noChangeShapeType="1"/>
              </p:cNvSpPr>
              <p:nvPr/>
            </p:nvSpPr>
            <p:spPr bwMode="auto">
              <a:xfrm flipH="1">
                <a:off x="5506" y="3709"/>
                <a:ext cx="22"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87" name="Line 178"/>
              <p:cNvSpPr>
                <a:spLocks noChangeShapeType="1"/>
              </p:cNvSpPr>
              <p:nvPr/>
            </p:nvSpPr>
            <p:spPr bwMode="auto">
              <a:xfrm flipH="1">
                <a:off x="5487" y="3726"/>
                <a:ext cx="19" cy="1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88" name="Line 179"/>
              <p:cNvSpPr>
                <a:spLocks noChangeShapeType="1"/>
              </p:cNvSpPr>
              <p:nvPr/>
            </p:nvSpPr>
            <p:spPr bwMode="auto">
              <a:xfrm flipH="1">
                <a:off x="5468" y="3745"/>
                <a:ext cx="19" cy="1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89" name="Line 180"/>
              <p:cNvSpPr>
                <a:spLocks noChangeShapeType="1"/>
              </p:cNvSpPr>
              <p:nvPr/>
            </p:nvSpPr>
            <p:spPr bwMode="auto">
              <a:xfrm flipH="1">
                <a:off x="5452" y="3764"/>
                <a:ext cx="16" cy="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90" name="Line 181"/>
              <p:cNvSpPr>
                <a:spLocks noChangeShapeType="1"/>
              </p:cNvSpPr>
              <p:nvPr/>
            </p:nvSpPr>
            <p:spPr bwMode="auto">
              <a:xfrm flipH="1">
                <a:off x="5436" y="3785"/>
                <a:ext cx="16" cy="2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91" name="Line 182"/>
              <p:cNvSpPr>
                <a:spLocks noChangeShapeType="1"/>
              </p:cNvSpPr>
              <p:nvPr/>
            </p:nvSpPr>
            <p:spPr bwMode="auto">
              <a:xfrm flipH="1">
                <a:off x="5434" y="3807"/>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92" name="Line 183"/>
              <p:cNvSpPr>
                <a:spLocks noChangeShapeType="1"/>
              </p:cNvSpPr>
              <p:nvPr/>
            </p:nvSpPr>
            <p:spPr bwMode="auto">
              <a:xfrm>
                <a:off x="5865" y="5252"/>
                <a:ext cx="38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93" name="Line 184"/>
              <p:cNvSpPr>
                <a:spLocks noChangeShapeType="1"/>
              </p:cNvSpPr>
              <p:nvPr/>
            </p:nvSpPr>
            <p:spPr bwMode="auto">
              <a:xfrm>
                <a:off x="3806" y="5252"/>
                <a:ext cx="340"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94" name="Line 185"/>
              <p:cNvSpPr>
                <a:spLocks noChangeShapeType="1"/>
              </p:cNvSpPr>
              <p:nvPr/>
            </p:nvSpPr>
            <p:spPr bwMode="auto">
              <a:xfrm flipV="1">
                <a:off x="5865" y="4569"/>
                <a:ext cx="1"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95" name="Line 186"/>
              <p:cNvSpPr>
                <a:spLocks noChangeShapeType="1"/>
              </p:cNvSpPr>
              <p:nvPr/>
            </p:nvSpPr>
            <p:spPr bwMode="auto">
              <a:xfrm flipH="1">
                <a:off x="4110" y="4403"/>
                <a:ext cx="317" cy="84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96" name="Line 187"/>
              <p:cNvSpPr>
                <a:spLocks noChangeShapeType="1"/>
              </p:cNvSpPr>
              <p:nvPr/>
            </p:nvSpPr>
            <p:spPr bwMode="auto">
              <a:xfrm flipH="1">
                <a:off x="4115" y="4434"/>
                <a:ext cx="334" cy="89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97" name="Line 188"/>
              <p:cNvSpPr>
                <a:spLocks noChangeShapeType="1"/>
              </p:cNvSpPr>
              <p:nvPr/>
            </p:nvSpPr>
            <p:spPr bwMode="auto">
              <a:xfrm flipV="1">
                <a:off x="5734" y="3940"/>
                <a:ext cx="1" cy="81"/>
              </a:xfrm>
              <a:prstGeom prst="line">
                <a:avLst/>
              </a:prstGeom>
              <a:noFill/>
              <a:ln w="3175">
                <a:solidFill>
                  <a:schemeClr val="tx2"/>
                </a:solidFill>
                <a:prstDash val="sys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98" name="Line 189"/>
              <p:cNvSpPr>
                <a:spLocks noChangeShapeType="1"/>
              </p:cNvSpPr>
              <p:nvPr/>
            </p:nvSpPr>
            <p:spPr bwMode="auto">
              <a:xfrm>
                <a:off x="5674" y="3982"/>
                <a:ext cx="104" cy="2"/>
              </a:xfrm>
              <a:prstGeom prst="line">
                <a:avLst/>
              </a:prstGeom>
              <a:noFill/>
              <a:ln w="3175">
                <a:solidFill>
                  <a:schemeClr val="tx2"/>
                </a:solidFill>
                <a:prstDash val="sys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599" name="Line 190"/>
              <p:cNvSpPr>
                <a:spLocks noChangeShapeType="1"/>
              </p:cNvSpPr>
              <p:nvPr/>
            </p:nvSpPr>
            <p:spPr bwMode="auto">
              <a:xfrm flipV="1">
                <a:off x="6231" y="3462"/>
                <a:ext cx="1" cy="2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00" name="Line 191"/>
              <p:cNvSpPr>
                <a:spLocks noChangeShapeType="1"/>
              </p:cNvSpPr>
              <p:nvPr/>
            </p:nvSpPr>
            <p:spPr bwMode="auto">
              <a:xfrm flipV="1">
                <a:off x="6231" y="4495"/>
                <a:ext cx="1" cy="75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01" name="Line 192"/>
              <p:cNvSpPr>
                <a:spLocks noChangeShapeType="1"/>
              </p:cNvSpPr>
              <p:nvPr/>
            </p:nvSpPr>
            <p:spPr bwMode="auto">
              <a:xfrm flipV="1">
                <a:off x="6315" y="3462"/>
                <a:ext cx="1" cy="22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02" name="Line 193"/>
              <p:cNvSpPr>
                <a:spLocks noChangeShapeType="1"/>
              </p:cNvSpPr>
              <p:nvPr/>
            </p:nvSpPr>
            <p:spPr bwMode="auto">
              <a:xfrm flipV="1">
                <a:off x="6315" y="3691"/>
                <a:ext cx="1" cy="79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03" name="Line 194"/>
              <p:cNvSpPr>
                <a:spLocks noChangeShapeType="1"/>
              </p:cNvSpPr>
              <p:nvPr/>
            </p:nvSpPr>
            <p:spPr bwMode="auto">
              <a:xfrm flipV="1">
                <a:off x="6315" y="4487"/>
                <a:ext cx="1" cy="25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04" name="Line 195"/>
              <p:cNvSpPr>
                <a:spLocks noChangeShapeType="1"/>
              </p:cNvSpPr>
              <p:nvPr/>
            </p:nvSpPr>
            <p:spPr bwMode="auto">
              <a:xfrm flipV="1">
                <a:off x="4427" y="3538"/>
                <a:ext cx="901" cy="86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05" name="Line 196"/>
              <p:cNvSpPr>
                <a:spLocks noChangeShapeType="1"/>
              </p:cNvSpPr>
              <p:nvPr/>
            </p:nvSpPr>
            <p:spPr bwMode="auto">
              <a:xfrm flipH="1">
                <a:off x="5328" y="3538"/>
                <a:ext cx="903"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06" name="Line 197"/>
              <p:cNvSpPr>
                <a:spLocks noChangeShapeType="1"/>
              </p:cNvSpPr>
              <p:nvPr/>
            </p:nvSpPr>
            <p:spPr bwMode="auto">
              <a:xfrm flipH="1">
                <a:off x="4820" y="4190"/>
                <a:ext cx="20"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07" name="Line 198"/>
              <p:cNvSpPr>
                <a:spLocks noChangeShapeType="1"/>
              </p:cNvSpPr>
              <p:nvPr/>
            </p:nvSpPr>
            <p:spPr bwMode="auto">
              <a:xfrm flipH="1">
                <a:off x="4799" y="4204"/>
                <a:ext cx="21"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08" name="Line 199"/>
              <p:cNvSpPr>
                <a:spLocks noChangeShapeType="1"/>
              </p:cNvSpPr>
              <p:nvPr/>
            </p:nvSpPr>
            <p:spPr bwMode="auto">
              <a:xfrm flipH="1">
                <a:off x="4781" y="4220"/>
                <a:ext cx="18"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09" name="Line 200"/>
              <p:cNvSpPr>
                <a:spLocks noChangeShapeType="1"/>
              </p:cNvSpPr>
              <p:nvPr/>
            </p:nvSpPr>
            <p:spPr bwMode="auto">
              <a:xfrm flipH="1">
                <a:off x="4767" y="4237"/>
                <a:ext cx="14"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10" name="Line 201"/>
              <p:cNvSpPr>
                <a:spLocks noChangeShapeType="1"/>
              </p:cNvSpPr>
              <p:nvPr/>
            </p:nvSpPr>
            <p:spPr bwMode="auto">
              <a:xfrm flipH="1">
                <a:off x="4842" y="4185"/>
                <a:ext cx="4"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11" name="Line 202"/>
              <p:cNvSpPr>
                <a:spLocks noChangeShapeType="1"/>
              </p:cNvSpPr>
              <p:nvPr/>
            </p:nvSpPr>
            <p:spPr bwMode="auto">
              <a:xfrm flipH="1">
                <a:off x="4837" y="4194"/>
                <a:ext cx="5"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12" name="Line 203"/>
              <p:cNvSpPr>
                <a:spLocks noChangeShapeType="1"/>
              </p:cNvSpPr>
              <p:nvPr/>
            </p:nvSpPr>
            <p:spPr bwMode="auto">
              <a:xfrm flipH="1">
                <a:off x="4835" y="4211"/>
                <a:ext cx="2"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13" name="Line 204"/>
              <p:cNvSpPr>
                <a:spLocks noChangeShapeType="1"/>
              </p:cNvSpPr>
              <p:nvPr/>
            </p:nvSpPr>
            <p:spPr bwMode="auto">
              <a:xfrm flipH="1">
                <a:off x="4834" y="4229"/>
                <a:ext cx="1"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14" name="Line 205"/>
              <p:cNvSpPr>
                <a:spLocks noChangeShapeType="1"/>
              </p:cNvSpPr>
              <p:nvPr/>
            </p:nvSpPr>
            <p:spPr bwMode="auto">
              <a:xfrm>
                <a:off x="4834" y="4246"/>
                <a:ext cx="1"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15" name="Line 206"/>
              <p:cNvSpPr>
                <a:spLocks noChangeShapeType="1"/>
              </p:cNvSpPr>
              <p:nvPr/>
            </p:nvSpPr>
            <p:spPr bwMode="auto">
              <a:xfrm>
                <a:off x="4835" y="4263"/>
                <a:ext cx="2"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16" name="Line 207"/>
              <p:cNvSpPr>
                <a:spLocks noChangeShapeType="1"/>
              </p:cNvSpPr>
              <p:nvPr/>
            </p:nvSpPr>
            <p:spPr bwMode="auto">
              <a:xfrm>
                <a:off x="4837" y="4280"/>
                <a:ext cx="5"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17" name="Line 208"/>
              <p:cNvSpPr>
                <a:spLocks noChangeShapeType="1"/>
              </p:cNvSpPr>
              <p:nvPr/>
            </p:nvSpPr>
            <p:spPr bwMode="auto">
              <a:xfrm>
                <a:off x="4842" y="4297"/>
                <a:ext cx="7"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18" name="Line 209"/>
              <p:cNvSpPr>
                <a:spLocks noChangeShapeType="1"/>
              </p:cNvSpPr>
              <p:nvPr/>
            </p:nvSpPr>
            <p:spPr bwMode="auto">
              <a:xfrm>
                <a:off x="4849" y="4313"/>
                <a:ext cx="7"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19" name="Line 210"/>
              <p:cNvSpPr>
                <a:spLocks noChangeShapeType="1"/>
              </p:cNvSpPr>
              <p:nvPr/>
            </p:nvSpPr>
            <p:spPr bwMode="auto">
              <a:xfrm>
                <a:off x="4856" y="4327"/>
                <a:ext cx="11"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20" name="Line 211"/>
              <p:cNvSpPr>
                <a:spLocks noChangeShapeType="1"/>
              </p:cNvSpPr>
              <p:nvPr/>
            </p:nvSpPr>
            <p:spPr bwMode="auto">
              <a:xfrm>
                <a:off x="4867" y="4342"/>
                <a:ext cx="11"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21" name="Line 212"/>
              <p:cNvSpPr>
                <a:spLocks noChangeShapeType="1"/>
              </p:cNvSpPr>
              <p:nvPr/>
            </p:nvSpPr>
            <p:spPr bwMode="auto">
              <a:xfrm>
                <a:off x="4878" y="4355"/>
                <a:ext cx="3"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22" name="Line 213"/>
              <p:cNvSpPr>
                <a:spLocks noChangeShapeType="1"/>
              </p:cNvSpPr>
              <p:nvPr/>
            </p:nvSpPr>
            <p:spPr bwMode="auto">
              <a:xfrm>
                <a:off x="4875" y="4363"/>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23" name="Line 214"/>
              <p:cNvSpPr>
                <a:spLocks noChangeShapeType="1"/>
              </p:cNvSpPr>
              <p:nvPr/>
            </p:nvSpPr>
            <p:spPr bwMode="auto">
              <a:xfrm>
                <a:off x="4877" y="4363"/>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24" name="Line 215"/>
              <p:cNvSpPr>
                <a:spLocks noChangeShapeType="1"/>
              </p:cNvSpPr>
              <p:nvPr/>
            </p:nvSpPr>
            <p:spPr bwMode="auto">
              <a:xfrm flipV="1">
                <a:off x="4878" y="4363"/>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25" name="Line 216"/>
              <p:cNvSpPr>
                <a:spLocks noChangeShapeType="1"/>
              </p:cNvSpPr>
              <p:nvPr/>
            </p:nvSpPr>
            <p:spPr bwMode="auto">
              <a:xfrm flipV="1">
                <a:off x="4879" y="4363"/>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26" name="Line 217"/>
              <p:cNvSpPr>
                <a:spLocks noChangeShapeType="1"/>
              </p:cNvSpPr>
              <p:nvPr/>
            </p:nvSpPr>
            <p:spPr bwMode="auto">
              <a:xfrm flipV="1">
                <a:off x="4881" y="4361"/>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27" name="Line 218"/>
              <p:cNvSpPr>
                <a:spLocks noChangeShapeType="1"/>
              </p:cNvSpPr>
              <p:nvPr/>
            </p:nvSpPr>
            <p:spPr bwMode="auto">
              <a:xfrm flipV="1">
                <a:off x="4881" y="4360"/>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28" name="Line 219"/>
              <p:cNvSpPr>
                <a:spLocks noChangeShapeType="1"/>
              </p:cNvSpPr>
              <p:nvPr/>
            </p:nvSpPr>
            <p:spPr bwMode="auto">
              <a:xfrm flipV="1">
                <a:off x="4881" y="4359"/>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29" name="Line 220"/>
              <p:cNvSpPr>
                <a:spLocks noChangeShapeType="1"/>
              </p:cNvSpPr>
              <p:nvPr/>
            </p:nvSpPr>
            <p:spPr bwMode="auto">
              <a:xfrm flipH="1" flipV="1">
                <a:off x="4881" y="4359"/>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30" name="Line 221"/>
              <p:cNvSpPr>
                <a:spLocks noChangeShapeType="1"/>
              </p:cNvSpPr>
              <p:nvPr/>
            </p:nvSpPr>
            <p:spPr bwMode="auto">
              <a:xfrm flipH="1">
                <a:off x="4834" y="4190"/>
                <a:ext cx="6"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31" name="Line 222"/>
              <p:cNvSpPr>
                <a:spLocks noChangeShapeType="1"/>
              </p:cNvSpPr>
              <p:nvPr/>
            </p:nvSpPr>
            <p:spPr bwMode="auto">
              <a:xfrm flipH="1">
                <a:off x="4828" y="4200"/>
                <a:ext cx="6"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32" name="Line 223"/>
              <p:cNvSpPr>
                <a:spLocks noChangeShapeType="1"/>
              </p:cNvSpPr>
              <p:nvPr/>
            </p:nvSpPr>
            <p:spPr bwMode="auto">
              <a:xfrm flipH="1">
                <a:off x="4825" y="4214"/>
                <a:ext cx="3"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33" name="Line 224"/>
              <p:cNvSpPr>
                <a:spLocks noChangeShapeType="1"/>
              </p:cNvSpPr>
              <p:nvPr/>
            </p:nvSpPr>
            <p:spPr bwMode="auto">
              <a:xfrm flipH="1">
                <a:off x="4822" y="4227"/>
                <a:ext cx="3"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34" name="Line 225"/>
              <p:cNvSpPr>
                <a:spLocks noChangeShapeType="1"/>
              </p:cNvSpPr>
              <p:nvPr/>
            </p:nvSpPr>
            <p:spPr bwMode="auto">
              <a:xfrm flipH="1">
                <a:off x="4822" y="4241"/>
                <a:ext cx="1"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35" name="Line 226"/>
              <p:cNvSpPr>
                <a:spLocks noChangeShapeType="1"/>
              </p:cNvSpPr>
              <p:nvPr/>
            </p:nvSpPr>
            <p:spPr bwMode="auto">
              <a:xfrm>
                <a:off x="4822" y="4255"/>
                <a:ext cx="1"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36" name="Line 227"/>
              <p:cNvSpPr>
                <a:spLocks noChangeShapeType="1"/>
              </p:cNvSpPr>
              <p:nvPr/>
            </p:nvSpPr>
            <p:spPr bwMode="auto">
              <a:xfrm>
                <a:off x="4822" y="4270"/>
                <a:ext cx="3"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37" name="Line 228"/>
              <p:cNvSpPr>
                <a:spLocks noChangeShapeType="1"/>
              </p:cNvSpPr>
              <p:nvPr/>
            </p:nvSpPr>
            <p:spPr bwMode="auto">
              <a:xfrm>
                <a:off x="4825" y="4283"/>
                <a:ext cx="3"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38" name="Line 229"/>
              <p:cNvSpPr>
                <a:spLocks noChangeShapeType="1"/>
              </p:cNvSpPr>
              <p:nvPr/>
            </p:nvSpPr>
            <p:spPr bwMode="auto">
              <a:xfrm>
                <a:off x="4828" y="4297"/>
                <a:ext cx="6"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39" name="Line 230"/>
              <p:cNvSpPr>
                <a:spLocks noChangeShapeType="1"/>
              </p:cNvSpPr>
              <p:nvPr/>
            </p:nvSpPr>
            <p:spPr bwMode="auto">
              <a:xfrm>
                <a:off x="4834" y="4310"/>
                <a:ext cx="6"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40" name="Line 231"/>
              <p:cNvSpPr>
                <a:spLocks noChangeShapeType="1"/>
              </p:cNvSpPr>
              <p:nvPr/>
            </p:nvSpPr>
            <p:spPr bwMode="auto">
              <a:xfrm>
                <a:off x="4840" y="4324"/>
                <a:ext cx="9"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41" name="Line 232"/>
              <p:cNvSpPr>
                <a:spLocks noChangeShapeType="1"/>
              </p:cNvSpPr>
              <p:nvPr/>
            </p:nvSpPr>
            <p:spPr bwMode="auto">
              <a:xfrm>
                <a:off x="4849" y="4335"/>
                <a:ext cx="9"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42" name="Line 233"/>
              <p:cNvSpPr>
                <a:spLocks noChangeShapeType="1"/>
              </p:cNvSpPr>
              <p:nvPr/>
            </p:nvSpPr>
            <p:spPr bwMode="auto">
              <a:xfrm>
                <a:off x="4858" y="4347"/>
                <a:ext cx="10"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43" name="Line 234"/>
              <p:cNvSpPr>
                <a:spLocks noChangeShapeType="1"/>
              </p:cNvSpPr>
              <p:nvPr/>
            </p:nvSpPr>
            <p:spPr bwMode="auto">
              <a:xfrm>
                <a:off x="4868" y="4356"/>
                <a:ext cx="7"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44" name="Line 235"/>
              <p:cNvSpPr>
                <a:spLocks noChangeShapeType="1"/>
              </p:cNvSpPr>
              <p:nvPr/>
            </p:nvSpPr>
            <p:spPr bwMode="auto">
              <a:xfrm flipH="1">
                <a:off x="4746" y="4257"/>
                <a:ext cx="16"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45" name="Line 236"/>
              <p:cNvSpPr>
                <a:spLocks noChangeShapeType="1"/>
              </p:cNvSpPr>
              <p:nvPr/>
            </p:nvSpPr>
            <p:spPr bwMode="auto">
              <a:xfrm flipH="1">
                <a:off x="4729" y="4275"/>
                <a:ext cx="17" cy="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46" name="Line 237"/>
              <p:cNvSpPr>
                <a:spLocks noChangeShapeType="1"/>
              </p:cNvSpPr>
              <p:nvPr/>
            </p:nvSpPr>
            <p:spPr bwMode="auto">
              <a:xfrm flipH="1">
                <a:off x="4715" y="4296"/>
                <a:ext cx="14"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47" name="Line 238"/>
              <p:cNvSpPr>
                <a:spLocks noChangeShapeType="1"/>
              </p:cNvSpPr>
              <p:nvPr/>
            </p:nvSpPr>
            <p:spPr bwMode="auto">
              <a:xfrm flipH="1">
                <a:off x="4705" y="4316"/>
                <a:ext cx="10"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48" name="Line 239"/>
              <p:cNvSpPr>
                <a:spLocks noChangeShapeType="1"/>
              </p:cNvSpPr>
              <p:nvPr/>
            </p:nvSpPr>
            <p:spPr bwMode="auto">
              <a:xfrm flipH="1">
                <a:off x="4766" y="4250"/>
                <a:ext cx="1"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49" name="Line 240"/>
              <p:cNvSpPr>
                <a:spLocks noChangeShapeType="1"/>
              </p:cNvSpPr>
              <p:nvPr/>
            </p:nvSpPr>
            <p:spPr bwMode="auto">
              <a:xfrm flipH="1">
                <a:off x="4765" y="4261"/>
                <a:ext cx="1"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50" name="Line 241"/>
              <p:cNvSpPr>
                <a:spLocks noChangeShapeType="1"/>
              </p:cNvSpPr>
              <p:nvPr/>
            </p:nvSpPr>
            <p:spPr bwMode="auto">
              <a:xfrm>
                <a:off x="4765" y="4278"/>
                <a:ext cx="1" cy="1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51" name="Line 242"/>
              <p:cNvSpPr>
                <a:spLocks noChangeShapeType="1"/>
              </p:cNvSpPr>
              <p:nvPr/>
            </p:nvSpPr>
            <p:spPr bwMode="auto">
              <a:xfrm>
                <a:off x="4766" y="4297"/>
                <a:ext cx="3"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52" name="Line 243"/>
              <p:cNvSpPr>
                <a:spLocks noChangeShapeType="1"/>
              </p:cNvSpPr>
              <p:nvPr/>
            </p:nvSpPr>
            <p:spPr bwMode="auto">
              <a:xfrm>
                <a:off x="4769" y="4313"/>
                <a:ext cx="3"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53" name="Line 244"/>
              <p:cNvSpPr>
                <a:spLocks noChangeShapeType="1"/>
              </p:cNvSpPr>
              <p:nvPr/>
            </p:nvSpPr>
            <p:spPr bwMode="auto">
              <a:xfrm>
                <a:off x="4772" y="4330"/>
                <a:ext cx="8"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54" name="Line 245"/>
              <p:cNvSpPr>
                <a:spLocks noChangeShapeType="1"/>
              </p:cNvSpPr>
              <p:nvPr/>
            </p:nvSpPr>
            <p:spPr bwMode="auto">
              <a:xfrm>
                <a:off x="4780" y="4345"/>
                <a:ext cx="8"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55" name="Line 246"/>
              <p:cNvSpPr>
                <a:spLocks noChangeShapeType="1"/>
              </p:cNvSpPr>
              <p:nvPr/>
            </p:nvSpPr>
            <p:spPr bwMode="auto">
              <a:xfrm>
                <a:off x="4788" y="4361"/>
                <a:ext cx="10"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56" name="Line 247"/>
              <p:cNvSpPr>
                <a:spLocks noChangeShapeType="1"/>
              </p:cNvSpPr>
              <p:nvPr/>
            </p:nvSpPr>
            <p:spPr bwMode="auto">
              <a:xfrm>
                <a:off x="4798" y="4376"/>
                <a:ext cx="11"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57" name="Line 248"/>
              <p:cNvSpPr>
                <a:spLocks noChangeShapeType="1"/>
              </p:cNvSpPr>
              <p:nvPr/>
            </p:nvSpPr>
            <p:spPr bwMode="auto">
              <a:xfrm>
                <a:off x="4809" y="4389"/>
                <a:ext cx="12"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58" name="Line 249"/>
              <p:cNvSpPr>
                <a:spLocks noChangeShapeType="1"/>
              </p:cNvSpPr>
              <p:nvPr/>
            </p:nvSpPr>
            <p:spPr bwMode="auto">
              <a:xfrm>
                <a:off x="4821" y="4402"/>
                <a:ext cx="14"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59" name="Line 250"/>
              <p:cNvSpPr>
                <a:spLocks noChangeShapeType="1"/>
              </p:cNvSpPr>
              <p:nvPr/>
            </p:nvSpPr>
            <p:spPr bwMode="auto">
              <a:xfrm>
                <a:off x="4835" y="4411"/>
                <a:ext cx="4"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60" name="Line 251"/>
              <p:cNvSpPr>
                <a:spLocks noChangeShapeType="1"/>
              </p:cNvSpPr>
              <p:nvPr/>
            </p:nvSpPr>
            <p:spPr bwMode="auto">
              <a:xfrm>
                <a:off x="4835" y="4419"/>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61" name="Line 252"/>
              <p:cNvSpPr>
                <a:spLocks noChangeShapeType="1"/>
              </p:cNvSpPr>
              <p:nvPr/>
            </p:nvSpPr>
            <p:spPr bwMode="auto">
              <a:xfrm>
                <a:off x="4835" y="4420"/>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62" name="Line 253"/>
              <p:cNvSpPr>
                <a:spLocks noChangeShapeType="1"/>
              </p:cNvSpPr>
              <p:nvPr/>
            </p:nvSpPr>
            <p:spPr bwMode="auto">
              <a:xfrm>
                <a:off x="4836" y="4420"/>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63" name="Line 254"/>
              <p:cNvSpPr>
                <a:spLocks noChangeShapeType="1"/>
              </p:cNvSpPr>
              <p:nvPr/>
            </p:nvSpPr>
            <p:spPr bwMode="auto">
              <a:xfrm flipV="1">
                <a:off x="4837" y="4419"/>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64" name="Line 255"/>
              <p:cNvSpPr>
                <a:spLocks noChangeShapeType="1"/>
              </p:cNvSpPr>
              <p:nvPr/>
            </p:nvSpPr>
            <p:spPr bwMode="auto">
              <a:xfrm flipV="1">
                <a:off x="4839" y="4417"/>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65" name="Line 256"/>
              <p:cNvSpPr>
                <a:spLocks noChangeShapeType="1"/>
              </p:cNvSpPr>
              <p:nvPr/>
            </p:nvSpPr>
            <p:spPr bwMode="auto">
              <a:xfrm flipV="1">
                <a:off x="4840" y="4416"/>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66" name="Line 257"/>
              <p:cNvSpPr>
                <a:spLocks noChangeShapeType="1"/>
              </p:cNvSpPr>
              <p:nvPr/>
            </p:nvSpPr>
            <p:spPr bwMode="auto">
              <a:xfrm flipV="1">
                <a:off x="4840" y="4415"/>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67" name="Line 258"/>
              <p:cNvSpPr>
                <a:spLocks noChangeShapeType="1"/>
              </p:cNvSpPr>
              <p:nvPr/>
            </p:nvSpPr>
            <p:spPr bwMode="auto">
              <a:xfrm flipH="1" flipV="1">
                <a:off x="4839" y="4414"/>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68" name="Line 259"/>
              <p:cNvSpPr>
                <a:spLocks noChangeShapeType="1"/>
              </p:cNvSpPr>
              <p:nvPr/>
            </p:nvSpPr>
            <p:spPr bwMode="auto">
              <a:xfrm flipH="1" flipV="1">
                <a:off x="4839" y="4414"/>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69" name="Line 260"/>
              <p:cNvSpPr>
                <a:spLocks noChangeShapeType="1"/>
              </p:cNvSpPr>
              <p:nvPr/>
            </p:nvSpPr>
            <p:spPr bwMode="auto">
              <a:xfrm flipH="1">
                <a:off x="4759" y="4257"/>
                <a:ext cx="3"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70" name="Line 261"/>
              <p:cNvSpPr>
                <a:spLocks noChangeShapeType="1"/>
              </p:cNvSpPr>
              <p:nvPr/>
            </p:nvSpPr>
            <p:spPr bwMode="auto">
              <a:xfrm flipH="1">
                <a:off x="4756" y="4269"/>
                <a:ext cx="3"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71" name="Line 262"/>
              <p:cNvSpPr>
                <a:spLocks noChangeShapeType="1"/>
              </p:cNvSpPr>
              <p:nvPr/>
            </p:nvSpPr>
            <p:spPr bwMode="auto">
              <a:xfrm flipH="1">
                <a:off x="4756" y="4282"/>
                <a:ext cx="1"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72" name="Line 263"/>
              <p:cNvSpPr>
                <a:spLocks noChangeShapeType="1"/>
              </p:cNvSpPr>
              <p:nvPr/>
            </p:nvSpPr>
            <p:spPr bwMode="auto">
              <a:xfrm>
                <a:off x="4756" y="4297"/>
                <a:ext cx="1"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73" name="Line 264"/>
              <p:cNvSpPr>
                <a:spLocks noChangeShapeType="1"/>
              </p:cNvSpPr>
              <p:nvPr/>
            </p:nvSpPr>
            <p:spPr bwMode="auto">
              <a:xfrm>
                <a:off x="4756" y="4311"/>
                <a:ext cx="3"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74" name="Line 265"/>
              <p:cNvSpPr>
                <a:spLocks noChangeShapeType="1"/>
              </p:cNvSpPr>
              <p:nvPr/>
            </p:nvSpPr>
            <p:spPr bwMode="auto">
              <a:xfrm>
                <a:off x="4759" y="4325"/>
                <a:ext cx="3"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75" name="Line 266"/>
              <p:cNvSpPr>
                <a:spLocks noChangeShapeType="1"/>
              </p:cNvSpPr>
              <p:nvPr/>
            </p:nvSpPr>
            <p:spPr bwMode="auto">
              <a:xfrm>
                <a:off x="4762" y="4339"/>
                <a:ext cx="5"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76" name="Line 267"/>
              <p:cNvSpPr>
                <a:spLocks noChangeShapeType="1"/>
              </p:cNvSpPr>
              <p:nvPr/>
            </p:nvSpPr>
            <p:spPr bwMode="auto">
              <a:xfrm>
                <a:off x="4767" y="4352"/>
                <a:ext cx="8"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77" name="Line 268"/>
              <p:cNvSpPr>
                <a:spLocks noChangeShapeType="1"/>
              </p:cNvSpPr>
              <p:nvPr/>
            </p:nvSpPr>
            <p:spPr bwMode="auto">
              <a:xfrm>
                <a:off x="4775" y="4365"/>
                <a:ext cx="8"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78" name="Line 269"/>
              <p:cNvSpPr>
                <a:spLocks noChangeShapeType="1"/>
              </p:cNvSpPr>
              <p:nvPr/>
            </p:nvSpPr>
            <p:spPr bwMode="auto">
              <a:xfrm>
                <a:off x="4783" y="4377"/>
                <a:ext cx="9"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79" name="Line 270"/>
              <p:cNvSpPr>
                <a:spLocks noChangeShapeType="1"/>
              </p:cNvSpPr>
              <p:nvPr/>
            </p:nvSpPr>
            <p:spPr bwMode="auto">
              <a:xfrm>
                <a:off x="4792" y="4388"/>
                <a:ext cx="10"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80" name="Line 271"/>
              <p:cNvSpPr>
                <a:spLocks noChangeShapeType="1"/>
              </p:cNvSpPr>
              <p:nvPr/>
            </p:nvSpPr>
            <p:spPr bwMode="auto">
              <a:xfrm>
                <a:off x="4802" y="4398"/>
                <a:ext cx="11"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81" name="Line 272"/>
              <p:cNvSpPr>
                <a:spLocks noChangeShapeType="1"/>
              </p:cNvSpPr>
              <p:nvPr/>
            </p:nvSpPr>
            <p:spPr bwMode="auto">
              <a:xfrm>
                <a:off x="4813" y="4406"/>
                <a:ext cx="13"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82" name="Line 273"/>
              <p:cNvSpPr>
                <a:spLocks noChangeShapeType="1"/>
              </p:cNvSpPr>
              <p:nvPr/>
            </p:nvSpPr>
            <p:spPr bwMode="auto">
              <a:xfrm>
                <a:off x="4826" y="4414"/>
                <a:ext cx="9"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83" name="Line 274"/>
              <p:cNvSpPr>
                <a:spLocks noChangeShapeType="1"/>
              </p:cNvSpPr>
              <p:nvPr/>
            </p:nvSpPr>
            <p:spPr bwMode="auto">
              <a:xfrm flipH="1">
                <a:off x="4689" y="4338"/>
                <a:ext cx="12" cy="2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84" name="Line 275"/>
              <p:cNvSpPr>
                <a:spLocks noChangeShapeType="1"/>
              </p:cNvSpPr>
              <p:nvPr/>
            </p:nvSpPr>
            <p:spPr bwMode="auto">
              <a:xfrm flipH="1">
                <a:off x="4677" y="4360"/>
                <a:ext cx="12" cy="2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85" name="Line 276"/>
              <p:cNvSpPr>
                <a:spLocks noChangeShapeType="1"/>
              </p:cNvSpPr>
              <p:nvPr/>
            </p:nvSpPr>
            <p:spPr bwMode="auto">
              <a:xfrm flipH="1">
                <a:off x="4668" y="4382"/>
                <a:ext cx="9" cy="2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86" name="Line 277"/>
              <p:cNvSpPr>
                <a:spLocks noChangeShapeType="1"/>
              </p:cNvSpPr>
              <p:nvPr/>
            </p:nvSpPr>
            <p:spPr bwMode="auto">
              <a:xfrm flipH="1">
                <a:off x="4661" y="4406"/>
                <a:ext cx="7"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87" name="Line 278"/>
              <p:cNvSpPr>
                <a:spLocks noChangeShapeType="1"/>
              </p:cNvSpPr>
              <p:nvPr/>
            </p:nvSpPr>
            <p:spPr bwMode="auto">
              <a:xfrm>
                <a:off x="4705" y="4332"/>
                <a:ext cx="1"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88" name="Line 279"/>
              <p:cNvSpPr>
                <a:spLocks noChangeShapeType="1"/>
              </p:cNvSpPr>
              <p:nvPr/>
            </p:nvSpPr>
            <p:spPr bwMode="auto">
              <a:xfrm>
                <a:off x="4705" y="4343"/>
                <a:ext cx="4"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89" name="Line 280"/>
              <p:cNvSpPr>
                <a:spLocks noChangeShapeType="1"/>
              </p:cNvSpPr>
              <p:nvPr/>
            </p:nvSpPr>
            <p:spPr bwMode="auto">
              <a:xfrm>
                <a:off x="4709" y="4359"/>
                <a:ext cx="4"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90" name="Line 281"/>
              <p:cNvSpPr>
                <a:spLocks noChangeShapeType="1"/>
              </p:cNvSpPr>
              <p:nvPr/>
            </p:nvSpPr>
            <p:spPr bwMode="auto">
              <a:xfrm>
                <a:off x="4713" y="4376"/>
                <a:ext cx="6"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91" name="Line 282"/>
              <p:cNvSpPr>
                <a:spLocks noChangeShapeType="1"/>
              </p:cNvSpPr>
              <p:nvPr/>
            </p:nvSpPr>
            <p:spPr bwMode="auto">
              <a:xfrm>
                <a:off x="4719" y="4392"/>
                <a:ext cx="9"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92" name="Line 283"/>
              <p:cNvSpPr>
                <a:spLocks noChangeShapeType="1"/>
              </p:cNvSpPr>
              <p:nvPr/>
            </p:nvSpPr>
            <p:spPr bwMode="auto">
              <a:xfrm>
                <a:off x="4728" y="4408"/>
                <a:ext cx="9"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93" name="Line 284"/>
              <p:cNvSpPr>
                <a:spLocks noChangeShapeType="1"/>
              </p:cNvSpPr>
              <p:nvPr/>
            </p:nvSpPr>
            <p:spPr bwMode="auto">
              <a:xfrm>
                <a:off x="4737" y="4422"/>
                <a:ext cx="11"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94" name="Line 285"/>
              <p:cNvSpPr>
                <a:spLocks noChangeShapeType="1"/>
              </p:cNvSpPr>
              <p:nvPr/>
            </p:nvSpPr>
            <p:spPr bwMode="auto">
              <a:xfrm>
                <a:off x="4748" y="4436"/>
                <a:ext cx="13"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95" name="Line 286"/>
              <p:cNvSpPr>
                <a:spLocks noChangeShapeType="1"/>
              </p:cNvSpPr>
              <p:nvPr/>
            </p:nvSpPr>
            <p:spPr bwMode="auto">
              <a:xfrm>
                <a:off x="4761" y="4448"/>
                <a:ext cx="14"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96" name="Line 287"/>
              <p:cNvSpPr>
                <a:spLocks noChangeShapeType="1"/>
              </p:cNvSpPr>
              <p:nvPr/>
            </p:nvSpPr>
            <p:spPr bwMode="auto">
              <a:xfrm>
                <a:off x="4775" y="4459"/>
                <a:ext cx="15"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97" name="Line 288"/>
              <p:cNvSpPr>
                <a:spLocks noChangeShapeType="1"/>
              </p:cNvSpPr>
              <p:nvPr/>
            </p:nvSpPr>
            <p:spPr bwMode="auto">
              <a:xfrm>
                <a:off x="4790" y="4467"/>
                <a:ext cx="16"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98" name="Line 289"/>
              <p:cNvSpPr>
                <a:spLocks noChangeShapeType="1"/>
              </p:cNvSpPr>
              <p:nvPr/>
            </p:nvSpPr>
            <p:spPr bwMode="auto">
              <a:xfrm>
                <a:off x="4806" y="4476"/>
                <a:ext cx="3"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699" name="Line 290"/>
              <p:cNvSpPr>
                <a:spLocks noChangeShapeType="1"/>
              </p:cNvSpPr>
              <p:nvPr/>
            </p:nvSpPr>
            <p:spPr bwMode="auto">
              <a:xfrm>
                <a:off x="4807" y="4482"/>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00" name="Line 291"/>
              <p:cNvSpPr>
                <a:spLocks noChangeShapeType="1"/>
              </p:cNvSpPr>
              <p:nvPr/>
            </p:nvSpPr>
            <p:spPr bwMode="auto">
              <a:xfrm>
                <a:off x="4808" y="4482"/>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01" name="Line 292"/>
              <p:cNvSpPr>
                <a:spLocks noChangeShapeType="1"/>
              </p:cNvSpPr>
              <p:nvPr/>
            </p:nvSpPr>
            <p:spPr bwMode="auto">
              <a:xfrm flipV="1">
                <a:off x="4809" y="4482"/>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02" name="Line 293"/>
              <p:cNvSpPr>
                <a:spLocks noChangeShapeType="1"/>
              </p:cNvSpPr>
              <p:nvPr/>
            </p:nvSpPr>
            <p:spPr bwMode="auto">
              <a:xfrm flipV="1">
                <a:off x="4811" y="4481"/>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03" name="Line 294"/>
              <p:cNvSpPr>
                <a:spLocks noChangeShapeType="1"/>
              </p:cNvSpPr>
              <p:nvPr/>
            </p:nvSpPr>
            <p:spPr bwMode="auto">
              <a:xfrm flipV="1">
                <a:off x="4811" y="4480"/>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04" name="Line 295"/>
              <p:cNvSpPr>
                <a:spLocks noChangeShapeType="1"/>
              </p:cNvSpPr>
              <p:nvPr/>
            </p:nvSpPr>
            <p:spPr bwMode="auto">
              <a:xfrm flipV="1">
                <a:off x="4811" y="4478"/>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05" name="Line 296"/>
              <p:cNvSpPr>
                <a:spLocks noChangeShapeType="1"/>
              </p:cNvSpPr>
              <p:nvPr/>
            </p:nvSpPr>
            <p:spPr bwMode="auto">
              <a:xfrm flipH="1" flipV="1">
                <a:off x="4811" y="4477"/>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06" name="Line 297"/>
              <p:cNvSpPr>
                <a:spLocks noChangeShapeType="1"/>
              </p:cNvSpPr>
              <p:nvPr/>
            </p:nvSpPr>
            <p:spPr bwMode="auto">
              <a:xfrm flipH="1" flipV="1">
                <a:off x="4809" y="4477"/>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07" name="Line 298"/>
              <p:cNvSpPr>
                <a:spLocks noChangeShapeType="1"/>
              </p:cNvSpPr>
              <p:nvPr/>
            </p:nvSpPr>
            <p:spPr bwMode="auto">
              <a:xfrm flipH="1">
                <a:off x="4700" y="4338"/>
                <a:ext cx="1"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08" name="Line 299"/>
              <p:cNvSpPr>
                <a:spLocks noChangeShapeType="1"/>
              </p:cNvSpPr>
              <p:nvPr/>
            </p:nvSpPr>
            <p:spPr bwMode="auto">
              <a:xfrm>
                <a:off x="4700" y="4350"/>
                <a:ext cx="1"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09" name="Line 300"/>
              <p:cNvSpPr>
                <a:spLocks noChangeShapeType="1"/>
              </p:cNvSpPr>
              <p:nvPr/>
            </p:nvSpPr>
            <p:spPr bwMode="auto">
              <a:xfrm>
                <a:off x="4701" y="4365"/>
                <a:ext cx="3"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10" name="Line 301"/>
              <p:cNvSpPr>
                <a:spLocks noChangeShapeType="1"/>
              </p:cNvSpPr>
              <p:nvPr/>
            </p:nvSpPr>
            <p:spPr bwMode="auto">
              <a:xfrm>
                <a:off x="4704" y="4380"/>
                <a:ext cx="4"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11" name="Line 302"/>
              <p:cNvSpPr>
                <a:spLocks noChangeShapeType="1"/>
              </p:cNvSpPr>
              <p:nvPr/>
            </p:nvSpPr>
            <p:spPr bwMode="auto">
              <a:xfrm>
                <a:off x="4708" y="4393"/>
                <a:ext cx="5"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12" name="Line 303"/>
              <p:cNvSpPr>
                <a:spLocks noChangeShapeType="1"/>
              </p:cNvSpPr>
              <p:nvPr/>
            </p:nvSpPr>
            <p:spPr bwMode="auto">
              <a:xfrm>
                <a:off x="4713" y="4406"/>
                <a:ext cx="6"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13" name="Line 304"/>
              <p:cNvSpPr>
                <a:spLocks noChangeShapeType="1"/>
              </p:cNvSpPr>
              <p:nvPr/>
            </p:nvSpPr>
            <p:spPr bwMode="auto">
              <a:xfrm>
                <a:off x="4719" y="4419"/>
                <a:ext cx="8"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14" name="Line 305"/>
              <p:cNvSpPr>
                <a:spLocks noChangeShapeType="1"/>
              </p:cNvSpPr>
              <p:nvPr/>
            </p:nvSpPr>
            <p:spPr bwMode="auto">
              <a:xfrm>
                <a:off x="4727" y="4431"/>
                <a:ext cx="10"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15" name="Line 306"/>
              <p:cNvSpPr>
                <a:spLocks noChangeShapeType="1"/>
              </p:cNvSpPr>
              <p:nvPr/>
            </p:nvSpPr>
            <p:spPr bwMode="auto">
              <a:xfrm>
                <a:off x="4737" y="4442"/>
                <a:ext cx="10"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16" name="Line 307"/>
              <p:cNvSpPr>
                <a:spLocks noChangeShapeType="1"/>
              </p:cNvSpPr>
              <p:nvPr/>
            </p:nvSpPr>
            <p:spPr bwMode="auto">
              <a:xfrm>
                <a:off x="4747" y="4452"/>
                <a:ext cx="12"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17" name="Line 308"/>
              <p:cNvSpPr>
                <a:spLocks noChangeShapeType="1"/>
              </p:cNvSpPr>
              <p:nvPr/>
            </p:nvSpPr>
            <p:spPr bwMode="auto">
              <a:xfrm>
                <a:off x="4759" y="4460"/>
                <a:ext cx="11"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18" name="Line 309"/>
              <p:cNvSpPr>
                <a:spLocks noChangeShapeType="1"/>
              </p:cNvSpPr>
              <p:nvPr/>
            </p:nvSpPr>
            <p:spPr bwMode="auto">
              <a:xfrm>
                <a:off x="4770" y="4469"/>
                <a:ext cx="14"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19" name="Line 310"/>
              <p:cNvSpPr>
                <a:spLocks noChangeShapeType="1"/>
              </p:cNvSpPr>
              <p:nvPr/>
            </p:nvSpPr>
            <p:spPr bwMode="auto">
              <a:xfrm>
                <a:off x="4784" y="4475"/>
                <a:ext cx="13"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20" name="Line 311"/>
              <p:cNvSpPr>
                <a:spLocks noChangeShapeType="1"/>
              </p:cNvSpPr>
              <p:nvPr/>
            </p:nvSpPr>
            <p:spPr bwMode="auto">
              <a:xfrm>
                <a:off x="4797" y="4480"/>
                <a:ext cx="10"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21" name="Line 312"/>
              <p:cNvSpPr>
                <a:spLocks noChangeShapeType="1"/>
              </p:cNvSpPr>
              <p:nvPr/>
            </p:nvSpPr>
            <p:spPr bwMode="auto">
              <a:xfrm flipH="1">
                <a:off x="4652" y="4431"/>
                <a:ext cx="6" cy="2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22" name="Line 313"/>
              <p:cNvSpPr>
                <a:spLocks noChangeShapeType="1"/>
              </p:cNvSpPr>
              <p:nvPr/>
            </p:nvSpPr>
            <p:spPr bwMode="auto">
              <a:xfrm flipH="1">
                <a:off x="4645" y="4454"/>
                <a:ext cx="7" cy="2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23" name="Line 314"/>
              <p:cNvSpPr>
                <a:spLocks noChangeShapeType="1"/>
              </p:cNvSpPr>
              <p:nvPr/>
            </p:nvSpPr>
            <p:spPr bwMode="auto">
              <a:xfrm flipH="1">
                <a:off x="4640" y="4478"/>
                <a:ext cx="5" cy="2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24" name="Line 315"/>
              <p:cNvSpPr>
                <a:spLocks noChangeShapeType="1"/>
              </p:cNvSpPr>
              <p:nvPr/>
            </p:nvSpPr>
            <p:spPr bwMode="auto">
              <a:xfrm flipH="1">
                <a:off x="4638" y="4503"/>
                <a:ext cx="2" cy="1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25" name="Line 316"/>
              <p:cNvSpPr>
                <a:spLocks noChangeShapeType="1"/>
              </p:cNvSpPr>
              <p:nvPr/>
            </p:nvSpPr>
            <p:spPr bwMode="auto">
              <a:xfrm>
                <a:off x="4661" y="4423"/>
                <a:ext cx="3"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26" name="Line 317"/>
              <p:cNvSpPr>
                <a:spLocks noChangeShapeType="1"/>
              </p:cNvSpPr>
              <p:nvPr/>
            </p:nvSpPr>
            <p:spPr bwMode="auto">
              <a:xfrm>
                <a:off x="4664" y="4433"/>
                <a:ext cx="7"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27" name="Line 318"/>
              <p:cNvSpPr>
                <a:spLocks noChangeShapeType="1"/>
              </p:cNvSpPr>
              <p:nvPr/>
            </p:nvSpPr>
            <p:spPr bwMode="auto">
              <a:xfrm>
                <a:off x="4671" y="4449"/>
                <a:ext cx="7"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28" name="Line 319"/>
              <p:cNvSpPr>
                <a:spLocks noChangeShapeType="1"/>
              </p:cNvSpPr>
              <p:nvPr/>
            </p:nvSpPr>
            <p:spPr bwMode="auto">
              <a:xfrm>
                <a:off x="4678" y="4465"/>
                <a:ext cx="11"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29" name="Line 320"/>
              <p:cNvSpPr>
                <a:spLocks noChangeShapeType="1"/>
              </p:cNvSpPr>
              <p:nvPr/>
            </p:nvSpPr>
            <p:spPr bwMode="auto">
              <a:xfrm>
                <a:off x="4689" y="4480"/>
                <a:ext cx="11"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30" name="Line 321"/>
              <p:cNvSpPr>
                <a:spLocks noChangeShapeType="1"/>
              </p:cNvSpPr>
              <p:nvPr/>
            </p:nvSpPr>
            <p:spPr bwMode="auto">
              <a:xfrm>
                <a:off x="4700" y="4493"/>
                <a:ext cx="11"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31" name="Line 322"/>
              <p:cNvSpPr>
                <a:spLocks noChangeShapeType="1"/>
              </p:cNvSpPr>
              <p:nvPr/>
            </p:nvSpPr>
            <p:spPr bwMode="auto">
              <a:xfrm>
                <a:off x="4711" y="4505"/>
                <a:ext cx="14"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32" name="Line 323"/>
              <p:cNvSpPr>
                <a:spLocks noChangeShapeType="1"/>
              </p:cNvSpPr>
              <p:nvPr/>
            </p:nvSpPr>
            <p:spPr bwMode="auto">
              <a:xfrm>
                <a:off x="4725" y="4516"/>
                <a:ext cx="16"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33" name="Line 324"/>
              <p:cNvSpPr>
                <a:spLocks noChangeShapeType="1"/>
              </p:cNvSpPr>
              <p:nvPr/>
            </p:nvSpPr>
            <p:spPr bwMode="auto">
              <a:xfrm>
                <a:off x="4741" y="4525"/>
                <a:ext cx="16"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34" name="Line 325"/>
              <p:cNvSpPr>
                <a:spLocks noChangeShapeType="1"/>
              </p:cNvSpPr>
              <p:nvPr/>
            </p:nvSpPr>
            <p:spPr bwMode="auto">
              <a:xfrm>
                <a:off x="4757" y="4533"/>
                <a:ext cx="17"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35" name="Line 326"/>
              <p:cNvSpPr>
                <a:spLocks noChangeShapeType="1"/>
              </p:cNvSpPr>
              <p:nvPr/>
            </p:nvSpPr>
            <p:spPr bwMode="auto">
              <a:xfrm>
                <a:off x="4774" y="4539"/>
                <a:ext cx="16"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36" name="Line 327"/>
              <p:cNvSpPr>
                <a:spLocks noChangeShapeType="1"/>
              </p:cNvSpPr>
              <p:nvPr/>
            </p:nvSpPr>
            <p:spPr bwMode="auto">
              <a:xfrm>
                <a:off x="4790" y="4544"/>
                <a:ext cx="4"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37" name="Line 328"/>
              <p:cNvSpPr>
                <a:spLocks noChangeShapeType="1"/>
              </p:cNvSpPr>
              <p:nvPr/>
            </p:nvSpPr>
            <p:spPr bwMode="auto">
              <a:xfrm>
                <a:off x="4794" y="4550"/>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38" name="Line 329"/>
              <p:cNvSpPr>
                <a:spLocks noChangeShapeType="1"/>
              </p:cNvSpPr>
              <p:nvPr/>
            </p:nvSpPr>
            <p:spPr bwMode="auto">
              <a:xfrm flipV="1">
                <a:off x="4794" y="4550"/>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39" name="Line 330"/>
              <p:cNvSpPr>
                <a:spLocks noChangeShapeType="1"/>
              </p:cNvSpPr>
              <p:nvPr/>
            </p:nvSpPr>
            <p:spPr bwMode="auto">
              <a:xfrm flipV="1">
                <a:off x="4795" y="4549"/>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40" name="Line 331"/>
              <p:cNvSpPr>
                <a:spLocks noChangeShapeType="1"/>
              </p:cNvSpPr>
              <p:nvPr/>
            </p:nvSpPr>
            <p:spPr bwMode="auto">
              <a:xfrm flipV="1">
                <a:off x="4797" y="4549"/>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41" name="Line 332"/>
              <p:cNvSpPr>
                <a:spLocks noChangeShapeType="1"/>
              </p:cNvSpPr>
              <p:nvPr/>
            </p:nvSpPr>
            <p:spPr bwMode="auto">
              <a:xfrm flipV="1">
                <a:off x="4797" y="4547"/>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42" name="Line 333"/>
              <p:cNvSpPr>
                <a:spLocks noChangeShapeType="1"/>
              </p:cNvSpPr>
              <p:nvPr/>
            </p:nvSpPr>
            <p:spPr bwMode="auto">
              <a:xfrm flipV="1">
                <a:off x="4797" y="4547"/>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43" name="Line 334"/>
              <p:cNvSpPr>
                <a:spLocks noChangeShapeType="1"/>
              </p:cNvSpPr>
              <p:nvPr/>
            </p:nvSpPr>
            <p:spPr bwMode="auto">
              <a:xfrm flipH="1" flipV="1">
                <a:off x="4797" y="4545"/>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44" name="Line 335"/>
              <p:cNvSpPr>
                <a:spLocks noChangeShapeType="1"/>
              </p:cNvSpPr>
              <p:nvPr/>
            </p:nvSpPr>
            <p:spPr bwMode="auto">
              <a:xfrm flipH="1" flipV="1">
                <a:off x="4795" y="4544"/>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45" name="Line 336"/>
              <p:cNvSpPr>
                <a:spLocks noChangeShapeType="1"/>
              </p:cNvSpPr>
              <p:nvPr/>
            </p:nvSpPr>
            <p:spPr bwMode="auto">
              <a:xfrm flipH="1" flipV="1">
                <a:off x="4794" y="4544"/>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46" name="Line 337"/>
              <p:cNvSpPr>
                <a:spLocks noChangeShapeType="1"/>
              </p:cNvSpPr>
              <p:nvPr/>
            </p:nvSpPr>
            <p:spPr bwMode="auto">
              <a:xfrm>
                <a:off x="4658" y="4431"/>
                <a:ext cx="3"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47" name="Line 338"/>
              <p:cNvSpPr>
                <a:spLocks noChangeShapeType="1"/>
              </p:cNvSpPr>
              <p:nvPr/>
            </p:nvSpPr>
            <p:spPr bwMode="auto">
              <a:xfrm>
                <a:off x="4661" y="4443"/>
                <a:ext cx="3"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48" name="Line 339"/>
              <p:cNvSpPr>
                <a:spLocks noChangeShapeType="1"/>
              </p:cNvSpPr>
              <p:nvPr/>
            </p:nvSpPr>
            <p:spPr bwMode="auto">
              <a:xfrm>
                <a:off x="4664" y="4456"/>
                <a:ext cx="5"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49" name="Line 340"/>
              <p:cNvSpPr>
                <a:spLocks noChangeShapeType="1"/>
              </p:cNvSpPr>
              <p:nvPr/>
            </p:nvSpPr>
            <p:spPr bwMode="auto">
              <a:xfrm>
                <a:off x="4669" y="4470"/>
                <a:ext cx="7"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50" name="Line 341"/>
              <p:cNvSpPr>
                <a:spLocks noChangeShapeType="1"/>
              </p:cNvSpPr>
              <p:nvPr/>
            </p:nvSpPr>
            <p:spPr bwMode="auto">
              <a:xfrm>
                <a:off x="4676" y="4482"/>
                <a:ext cx="9"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51" name="Line 342"/>
              <p:cNvSpPr>
                <a:spLocks noChangeShapeType="1"/>
              </p:cNvSpPr>
              <p:nvPr/>
            </p:nvSpPr>
            <p:spPr bwMode="auto">
              <a:xfrm>
                <a:off x="4685" y="4494"/>
                <a:ext cx="9"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52" name="Line 343"/>
              <p:cNvSpPr>
                <a:spLocks noChangeShapeType="1"/>
              </p:cNvSpPr>
              <p:nvPr/>
            </p:nvSpPr>
            <p:spPr bwMode="auto">
              <a:xfrm>
                <a:off x="4694" y="4505"/>
                <a:ext cx="10"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53" name="Line 344"/>
              <p:cNvSpPr>
                <a:spLocks noChangeShapeType="1"/>
              </p:cNvSpPr>
              <p:nvPr/>
            </p:nvSpPr>
            <p:spPr bwMode="auto">
              <a:xfrm>
                <a:off x="4704" y="4515"/>
                <a:ext cx="11"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54" name="Line 345"/>
              <p:cNvSpPr>
                <a:spLocks noChangeShapeType="1"/>
              </p:cNvSpPr>
              <p:nvPr/>
            </p:nvSpPr>
            <p:spPr bwMode="auto">
              <a:xfrm>
                <a:off x="4715" y="4525"/>
                <a:ext cx="13"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55" name="Line 346"/>
              <p:cNvSpPr>
                <a:spLocks noChangeShapeType="1"/>
              </p:cNvSpPr>
              <p:nvPr/>
            </p:nvSpPr>
            <p:spPr bwMode="auto">
              <a:xfrm>
                <a:off x="4728" y="4532"/>
                <a:ext cx="13"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56" name="Line 347"/>
              <p:cNvSpPr>
                <a:spLocks noChangeShapeType="1"/>
              </p:cNvSpPr>
              <p:nvPr/>
            </p:nvSpPr>
            <p:spPr bwMode="auto">
              <a:xfrm>
                <a:off x="4741" y="4538"/>
                <a:ext cx="14"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57" name="Line 348"/>
              <p:cNvSpPr>
                <a:spLocks noChangeShapeType="1"/>
              </p:cNvSpPr>
              <p:nvPr/>
            </p:nvSpPr>
            <p:spPr bwMode="auto">
              <a:xfrm>
                <a:off x="4755" y="4544"/>
                <a:ext cx="14"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58" name="Line 349"/>
              <p:cNvSpPr>
                <a:spLocks noChangeShapeType="1"/>
              </p:cNvSpPr>
              <p:nvPr/>
            </p:nvSpPr>
            <p:spPr bwMode="auto">
              <a:xfrm>
                <a:off x="4769" y="4547"/>
                <a:ext cx="15"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59" name="Line 350"/>
              <p:cNvSpPr>
                <a:spLocks noChangeShapeType="1"/>
              </p:cNvSpPr>
              <p:nvPr/>
            </p:nvSpPr>
            <p:spPr bwMode="auto">
              <a:xfrm>
                <a:off x="4784" y="4549"/>
                <a:ext cx="10"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60" name="Line 351"/>
              <p:cNvSpPr>
                <a:spLocks noChangeShapeType="1"/>
              </p:cNvSpPr>
              <p:nvPr/>
            </p:nvSpPr>
            <p:spPr bwMode="auto">
              <a:xfrm flipH="1">
                <a:off x="4635" y="4530"/>
                <a:ext cx="1" cy="2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61" name="Line 352"/>
              <p:cNvSpPr>
                <a:spLocks noChangeShapeType="1"/>
              </p:cNvSpPr>
              <p:nvPr/>
            </p:nvSpPr>
            <p:spPr bwMode="auto">
              <a:xfrm flipH="1">
                <a:off x="4634" y="4554"/>
                <a:ext cx="1" cy="2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62" name="Line 353"/>
              <p:cNvSpPr>
                <a:spLocks noChangeShapeType="1"/>
              </p:cNvSpPr>
              <p:nvPr/>
            </p:nvSpPr>
            <p:spPr bwMode="auto">
              <a:xfrm>
                <a:off x="4634" y="4578"/>
                <a:ext cx="1" cy="2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63" name="Line 354"/>
              <p:cNvSpPr>
                <a:spLocks noChangeShapeType="1"/>
              </p:cNvSpPr>
              <p:nvPr/>
            </p:nvSpPr>
            <p:spPr bwMode="auto">
              <a:xfrm>
                <a:off x="4635" y="4604"/>
                <a:ext cx="1"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64" name="Line 355"/>
              <p:cNvSpPr>
                <a:spLocks noChangeShapeType="1"/>
              </p:cNvSpPr>
              <p:nvPr/>
            </p:nvSpPr>
            <p:spPr bwMode="auto">
              <a:xfrm>
                <a:off x="4638" y="4522"/>
                <a:ext cx="5"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65" name="Line 356"/>
              <p:cNvSpPr>
                <a:spLocks noChangeShapeType="1"/>
              </p:cNvSpPr>
              <p:nvPr/>
            </p:nvSpPr>
            <p:spPr bwMode="auto">
              <a:xfrm>
                <a:off x="4643" y="4531"/>
                <a:ext cx="10"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66" name="Line 357"/>
              <p:cNvSpPr>
                <a:spLocks noChangeShapeType="1"/>
              </p:cNvSpPr>
              <p:nvPr/>
            </p:nvSpPr>
            <p:spPr bwMode="auto">
              <a:xfrm>
                <a:off x="4653" y="4545"/>
                <a:ext cx="11"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67" name="Line 358"/>
              <p:cNvSpPr>
                <a:spLocks noChangeShapeType="1"/>
              </p:cNvSpPr>
              <p:nvPr/>
            </p:nvSpPr>
            <p:spPr bwMode="auto">
              <a:xfrm>
                <a:off x="4664" y="4559"/>
                <a:ext cx="13"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68" name="Line 359"/>
              <p:cNvSpPr>
                <a:spLocks noChangeShapeType="1"/>
              </p:cNvSpPr>
              <p:nvPr/>
            </p:nvSpPr>
            <p:spPr bwMode="auto">
              <a:xfrm>
                <a:off x="4677" y="4571"/>
                <a:ext cx="14"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69" name="Line 360"/>
              <p:cNvSpPr>
                <a:spLocks noChangeShapeType="1"/>
              </p:cNvSpPr>
              <p:nvPr/>
            </p:nvSpPr>
            <p:spPr bwMode="auto">
              <a:xfrm>
                <a:off x="4691" y="4582"/>
                <a:ext cx="14"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70" name="Line 361"/>
              <p:cNvSpPr>
                <a:spLocks noChangeShapeType="1"/>
              </p:cNvSpPr>
              <p:nvPr/>
            </p:nvSpPr>
            <p:spPr bwMode="auto">
              <a:xfrm>
                <a:off x="4705" y="4592"/>
                <a:ext cx="17"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71" name="Line 362"/>
              <p:cNvSpPr>
                <a:spLocks noChangeShapeType="1"/>
              </p:cNvSpPr>
              <p:nvPr/>
            </p:nvSpPr>
            <p:spPr bwMode="auto">
              <a:xfrm>
                <a:off x="4722" y="4599"/>
                <a:ext cx="16"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72" name="Line 363"/>
              <p:cNvSpPr>
                <a:spLocks noChangeShapeType="1"/>
              </p:cNvSpPr>
              <p:nvPr/>
            </p:nvSpPr>
            <p:spPr bwMode="auto">
              <a:xfrm>
                <a:off x="4738" y="4605"/>
                <a:ext cx="17"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73" name="Line 364"/>
              <p:cNvSpPr>
                <a:spLocks noChangeShapeType="1"/>
              </p:cNvSpPr>
              <p:nvPr/>
            </p:nvSpPr>
            <p:spPr bwMode="auto">
              <a:xfrm>
                <a:off x="4755" y="4610"/>
                <a:ext cx="17"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74" name="Line 365"/>
              <p:cNvSpPr>
                <a:spLocks noChangeShapeType="1"/>
              </p:cNvSpPr>
              <p:nvPr/>
            </p:nvSpPr>
            <p:spPr bwMode="auto">
              <a:xfrm>
                <a:off x="4772" y="4612"/>
                <a:ext cx="18"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75" name="Line 366"/>
              <p:cNvSpPr>
                <a:spLocks noChangeShapeType="1"/>
              </p:cNvSpPr>
              <p:nvPr/>
            </p:nvSpPr>
            <p:spPr bwMode="auto">
              <a:xfrm>
                <a:off x="4790" y="4614"/>
                <a:ext cx="4"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76" name="Line 367"/>
              <p:cNvSpPr>
                <a:spLocks noChangeShapeType="1"/>
              </p:cNvSpPr>
              <p:nvPr/>
            </p:nvSpPr>
            <p:spPr bwMode="auto">
              <a:xfrm flipV="1">
                <a:off x="4795" y="4618"/>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77" name="Line 368"/>
              <p:cNvSpPr>
                <a:spLocks noChangeShapeType="1"/>
              </p:cNvSpPr>
              <p:nvPr/>
            </p:nvSpPr>
            <p:spPr bwMode="auto">
              <a:xfrm flipV="1">
                <a:off x="4795" y="4618"/>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78" name="Line 369"/>
              <p:cNvSpPr>
                <a:spLocks noChangeShapeType="1"/>
              </p:cNvSpPr>
              <p:nvPr/>
            </p:nvSpPr>
            <p:spPr bwMode="auto">
              <a:xfrm flipV="1">
                <a:off x="4797" y="4617"/>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79" name="Line 370"/>
              <p:cNvSpPr>
                <a:spLocks noChangeShapeType="1"/>
              </p:cNvSpPr>
              <p:nvPr/>
            </p:nvSpPr>
            <p:spPr bwMode="auto">
              <a:xfrm flipV="1">
                <a:off x="4797" y="4616"/>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80" name="Line 371"/>
              <p:cNvSpPr>
                <a:spLocks noChangeShapeType="1"/>
              </p:cNvSpPr>
              <p:nvPr/>
            </p:nvSpPr>
            <p:spPr bwMode="auto">
              <a:xfrm flipH="1" flipV="1">
                <a:off x="4797" y="4615"/>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81" name="Line 372"/>
              <p:cNvSpPr>
                <a:spLocks noChangeShapeType="1"/>
              </p:cNvSpPr>
              <p:nvPr/>
            </p:nvSpPr>
            <p:spPr bwMode="auto">
              <a:xfrm flipH="1" flipV="1">
                <a:off x="4797" y="4614"/>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82" name="Line 373"/>
              <p:cNvSpPr>
                <a:spLocks noChangeShapeType="1"/>
              </p:cNvSpPr>
              <p:nvPr/>
            </p:nvSpPr>
            <p:spPr bwMode="auto">
              <a:xfrm flipH="1" flipV="1">
                <a:off x="4795" y="4614"/>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83" name="Line 374"/>
              <p:cNvSpPr>
                <a:spLocks noChangeShapeType="1"/>
              </p:cNvSpPr>
              <p:nvPr/>
            </p:nvSpPr>
            <p:spPr bwMode="auto">
              <a:xfrm flipH="1">
                <a:off x="4794" y="4614"/>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84" name="Line 375"/>
              <p:cNvSpPr>
                <a:spLocks noChangeShapeType="1"/>
              </p:cNvSpPr>
              <p:nvPr/>
            </p:nvSpPr>
            <p:spPr bwMode="auto">
              <a:xfrm>
                <a:off x="4794" y="4614"/>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85" name="Line 376"/>
              <p:cNvSpPr>
                <a:spLocks noChangeShapeType="1"/>
              </p:cNvSpPr>
              <p:nvPr/>
            </p:nvSpPr>
            <p:spPr bwMode="auto">
              <a:xfrm>
                <a:off x="4636" y="4530"/>
                <a:ext cx="6"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86" name="Line 377"/>
              <p:cNvSpPr>
                <a:spLocks noChangeShapeType="1"/>
              </p:cNvSpPr>
              <p:nvPr/>
            </p:nvSpPr>
            <p:spPr bwMode="auto">
              <a:xfrm>
                <a:off x="4642" y="4540"/>
                <a:ext cx="6"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87" name="Line 378"/>
              <p:cNvSpPr>
                <a:spLocks noChangeShapeType="1"/>
              </p:cNvSpPr>
              <p:nvPr/>
            </p:nvSpPr>
            <p:spPr bwMode="auto">
              <a:xfrm>
                <a:off x="4648" y="4554"/>
                <a:ext cx="9"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88" name="Line 379"/>
              <p:cNvSpPr>
                <a:spLocks noChangeShapeType="1"/>
              </p:cNvSpPr>
              <p:nvPr/>
            </p:nvSpPr>
            <p:spPr bwMode="auto">
              <a:xfrm>
                <a:off x="4657" y="4565"/>
                <a:ext cx="9"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89" name="Line 380"/>
              <p:cNvSpPr>
                <a:spLocks noChangeShapeType="1"/>
              </p:cNvSpPr>
              <p:nvPr/>
            </p:nvSpPr>
            <p:spPr bwMode="auto">
              <a:xfrm>
                <a:off x="4666" y="4577"/>
                <a:ext cx="10"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90" name="Line 381"/>
              <p:cNvSpPr>
                <a:spLocks noChangeShapeType="1"/>
              </p:cNvSpPr>
              <p:nvPr/>
            </p:nvSpPr>
            <p:spPr bwMode="auto">
              <a:xfrm>
                <a:off x="4676" y="4587"/>
                <a:ext cx="11"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91" name="Line 382"/>
              <p:cNvSpPr>
                <a:spLocks noChangeShapeType="1"/>
              </p:cNvSpPr>
              <p:nvPr/>
            </p:nvSpPr>
            <p:spPr bwMode="auto">
              <a:xfrm>
                <a:off x="4687" y="4595"/>
                <a:ext cx="13"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92" name="Line 383"/>
              <p:cNvSpPr>
                <a:spLocks noChangeShapeType="1"/>
              </p:cNvSpPr>
              <p:nvPr/>
            </p:nvSpPr>
            <p:spPr bwMode="auto">
              <a:xfrm>
                <a:off x="4700" y="4603"/>
                <a:ext cx="13"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93" name="Line 384"/>
              <p:cNvSpPr>
                <a:spLocks noChangeShapeType="1"/>
              </p:cNvSpPr>
              <p:nvPr/>
            </p:nvSpPr>
            <p:spPr bwMode="auto">
              <a:xfrm>
                <a:off x="4713" y="4609"/>
                <a:ext cx="14"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94" name="Line 385"/>
              <p:cNvSpPr>
                <a:spLocks noChangeShapeType="1"/>
              </p:cNvSpPr>
              <p:nvPr/>
            </p:nvSpPr>
            <p:spPr bwMode="auto">
              <a:xfrm>
                <a:off x="4727" y="4615"/>
                <a:ext cx="14"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95" name="Line 386"/>
              <p:cNvSpPr>
                <a:spLocks noChangeShapeType="1"/>
              </p:cNvSpPr>
              <p:nvPr/>
            </p:nvSpPr>
            <p:spPr bwMode="auto">
              <a:xfrm>
                <a:off x="4741" y="4618"/>
                <a:ext cx="14"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96" name="Line 387"/>
              <p:cNvSpPr>
                <a:spLocks noChangeShapeType="1"/>
              </p:cNvSpPr>
              <p:nvPr/>
            </p:nvSpPr>
            <p:spPr bwMode="auto">
              <a:xfrm>
                <a:off x="4755" y="4621"/>
                <a:ext cx="15"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97" name="Line 388"/>
              <p:cNvSpPr>
                <a:spLocks noChangeShapeType="1"/>
              </p:cNvSpPr>
              <p:nvPr/>
            </p:nvSpPr>
            <p:spPr bwMode="auto">
              <a:xfrm flipV="1">
                <a:off x="4770" y="4621"/>
                <a:ext cx="15"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98" name="Line 389"/>
              <p:cNvSpPr>
                <a:spLocks noChangeShapeType="1"/>
              </p:cNvSpPr>
              <p:nvPr/>
            </p:nvSpPr>
            <p:spPr bwMode="auto">
              <a:xfrm flipV="1">
                <a:off x="4785" y="4620"/>
                <a:ext cx="10"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799" name="Line 390"/>
              <p:cNvSpPr>
                <a:spLocks noChangeShapeType="1"/>
              </p:cNvSpPr>
              <p:nvPr/>
            </p:nvSpPr>
            <p:spPr bwMode="auto">
              <a:xfrm>
                <a:off x="4636" y="4629"/>
                <a:ext cx="4" cy="2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00" name="Line 391"/>
              <p:cNvSpPr>
                <a:spLocks noChangeShapeType="1"/>
              </p:cNvSpPr>
              <p:nvPr/>
            </p:nvSpPr>
            <p:spPr bwMode="auto">
              <a:xfrm>
                <a:off x="4640" y="4654"/>
                <a:ext cx="5" cy="2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01" name="Line 392"/>
              <p:cNvSpPr>
                <a:spLocks noChangeShapeType="1"/>
              </p:cNvSpPr>
              <p:nvPr/>
            </p:nvSpPr>
            <p:spPr bwMode="auto">
              <a:xfrm>
                <a:off x="4645" y="4679"/>
                <a:ext cx="7" cy="2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02" name="Line 393"/>
              <p:cNvSpPr>
                <a:spLocks noChangeShapeType="1"/>
              </p:cNvSpPr>
              <p:nvPr/>
            </p:nvSpPr>
            <p:spPr bwMode="auto">
              <a:xfrm>
                <a:off x="4652" y="4704"/>
                <a:ext cx="5"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03" name="Line 394"/>
              <p:cNvSpPr>
                <a:spLocks noChangeShapeType="1"/>
              </p:cNvSpPr>
              <p:nvPr/>
            </p:nvSpPr>
            <p:spPr bwMode="auto">
              <a:xfrm>
                <a:off x="4636" y="4622"/>
                <a:ext cx="8"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04" name="Line 395"/>
              <p:cNvSpPr>
                <a:spLocks noChangeShapeType="1"/>
              </p:cNvSpPr>
              <p:nvPr/>
            </p:nvSpPr>
            <p:spPr bwMode="auto">
              <a:xfrm>
                <a:off x="4644" y="4631"/>
                <a:ext cx="13"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05" name="Line 396"/>
              <p:cNvSpPr>
                <a:spLocks noChangeShapeType="1"/>
              </p:cNvSpPr>
              <p:nvPr/>
            </p:nvSpPr>
            <p:spPr bwMode="auto">
              <a:xfrm>
                <a:off x="4657" y="4643"/>
                <a:ext cx="14"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06" name="Line 397"/>
              <p:cNvSpPr>
                <a:spLocks noChangeShapeType="1"/>
              </p:cNvSpPr>
              <p:nvPr/>
            </p:nvSpPr>
            <p:spPr bwMode="auto">
              <a:xfrm>
                <a:off x="4671" y="4654"/>
                <a:ext cx="14"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07" name="Line 398"/>
              <p:cNvSpPr>
                <a:spLocks noChangeShapeType="1"/>
              </p:cNvSpPr>
              <p:nvPr/>
            </p:nvSpPr>
            <p:spPr bwMode="auto">
              <a:xfrm>
                <a:off x="4685" y="4664"/>
                <a:ext cx="16"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08" name="Line 399"/>
              <p:cNvSpPr>
                <a:spLocks noChangeShapeType="1"/>
              </p:cNvSpPr>
              <p:nvPr/>
            </p:nvSpPr>
            <p:spPr bwMode="auto">
              <a:xfrm>
                <a:off x="4701" y="4671"/>
                <a:ext cx="17"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09" name="Line 400"/>
              <p:cNvSpPr>
                <a:spLocks noChangeShapeType="1"/>
              </p:cNvSpPr>
              <p:nvPr/>
            </p:nvSpPr>
            <p:spPr bwMode="auto">
              <a:xfrm>
                <a:off x="4718" y="4677"/>
                <a:ext cx="16"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10" name="Line 401"/>
              <p:cNvSpPr>
                <a:spLocks noChangeShapeType="1"/>
              </p:cNvSpPr>
              <p:nvPr/>
            </p:nvSpPr>
            <p:spPr bwMode="auto">
              <a:xfrm>
                <a:off x="4734" y="4682"/>
                <a:ext cx="18"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11" name="Line 402"/>
              <p:cNvSpPr>
                <a:spLocks noChangeShapeType="1"/>
              </p:cNvSpPr>
              <p:nvPr/>
            </p:nvSpPr>
            <p:spPr bwMode="auto">
              <a:xfrm>
                <a:off x="4752" y="4684"/>
                <a:ext cx="18"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12" name="Line 403"/>
              <p:cNvSpPr>
                <a:spLocks noChangeShapeType="1"/>
              </p:cNvSpPr>
              <p:nvPr/>
            </p:nvSpPr>
            <p:spPr bwMode="auto">
              <a:xfrm flipV="1">
                <a:off x="4770" y="4684"/>
                <a:ext cx="18"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13" name="Line 404"/>
              <p:cNvSpPr>
                <a:spLocks noChangeShapeType="1"/>
              </p:cNvSpPr>
              <p:nvPr/>
            </p:nvSpPr>
            <p:spPr bwMode="auto">
              <a:xfrm flipV="1">
                <a:off x="4788" y="4682"/>
                <a:ext cx="18"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14" name="Line 405"/>
              <p:cNvSpPr>
                <a:spLocks noChangeShapeType="1"/>
              </p:cNvSpPr>
              <p:nvPr/>
            </p:nvSpPr>
            <p:spPr bwMode="auto">
              <a:xfrm flipV="1">
                <a:off x="4806" y="4681"/>
                <a:ext cx="3"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15" name="Line 406"/>
              <p:cNvSpPr>
                <a:spLocks noChangeShapeType="1"/>
              </p:cNvSpPr>
              <p:nvPr/>
            </p:nvSpPr>
            <p:spPr bwMode="auto">
              <a:xfrm>
                <a:off x="4812" y="4687"/>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16" name="Line 407"/>
              <p:cNvSpPr>
                <a:spLocks noChangeShapeType="1"/>
              </p:cNvSpPr>
              <p:nvPr/>
            </p:nvSpPr>
            <p:spPr bwMode="auto">
              <a:xfrm flipV="1">
                <a:off x="4812" y="4685"/>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17" name="Line 408"/>
              <p:cNvSpPr>
                <a:spLocks noChangeShapeType="1"/>
              </p:cNvSpPr>
              <p:nvPr/>
            </p:nvSpPr>
            <p:spPr bwMode="auto">
              <a:xfrm flipV="1">
                <a:off x="4812" y="4684"/>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18" name="Line 409"/>
              <p:cNvSpPr>
                <a:spLocks noChangeShapeType="1"/>
              </p:cNvSpPr>
              <p:nvPr/>
            </p:nvSpPr>
            <p:spPr bwMode="auto">
              <a:xfrm flipV="1">
                <a:off x="4813" y="4683"/>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19" name="Line 410"/>
              <p:cNvSpPr>
                <a:spLocks noChangeShapeType="1"/>
              </p:cNvSpPr>
              <p:nvPr/>
            </p:nvSpPr>
            <p:spPr bwMode="auto">
              <a:xfrm flipH="1" flipV="1">
                <a:off x="4813" y="4682"/>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20" name="Line 411"/>
              <p:cNvSpPr>
                <a:spLocks noChangeShapeType="1"/>
              </p:cNvSpPr>
              <p:nvPr/>
            </p:nvSpPr>
            <p:spPr bwMode="auto">
              <a:xfrm flipH="1" flipV="1">
                <a:off x="4812" y="4682"/>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21" name="Line 412"/>
              <p:cNvSpPr>
                <a:spLocks noChangeShapeType="1"/>
              </p:cNvSpPr>
              <p:nvPr/>
            </p:nvSpPr>
            <p:spPr bwMode="auto">
              <a:xfrm flipH="1" flipV="1">
                <a:off x="4812" y="4681"/>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22" name="Line 413"/>
              <p:cNvSpPr>
                <a:spLocks noChangeShapeType="1"/>
              </p:cNvSpPr>
              <p:nvPr/>
            </p:nvSpPr>
            <p:spPr bwMode="auto">
              <a:xfrm flipH="1" flipV="1">
                <a:off x="4809" y="4681"/>
                <a:ext cx="3"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23" name="Line 414"/>
              <p:cNvSpPr>
                <a:spLocks noChangeShapeType="1"/>
              </p:cNvSpPr>
              <p:nvPr/>
            </p:nvSpPr>
            <p:spPr bwMode="auto">
              <a:xfrm flipH="1">
                <a:off x="4809" y="4681"/>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24" name="Line 415"/>
              <p:cNvSpPr>
                <a:spLocks noChangeShapeType="1"/>
              </p:cNvSpPr>
              <p:nvPr/>
            </p:nvSpPr>
            <p:spPr bwMode="auto">
              <a:xfrm>
                <a:off x="4636" y="4629"/>
                <a:ext cx="8"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25" name="Line 416"/>
              <p:cNvSpPr>
                <a:spLocks noChangeShapeType="1"/>
              </p:cNvSpPr>
              <p:nvPr/>
            </p:nvSpPr>
            <p:spPr bwMode="auto">
              <a:xfrm>
                <a:off x="4644" y="4640"/>
                <a:ext cx="9"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26" name="Line 417"/>
              <p:cNvSpPr>
                <a:spLocks noChangeShapeType="1"/>
              </p:cNvSpPr>
              <p:nvPr/>
            </p:nvSpPr>
            <p:spPr bwMode="auto">
              <a:xfrm>
                <a:off x="4653" y="4651"/>
                <a:ext cx="11"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27" name="Line 418"/>
              <p:cNvSpPr>
                <a:spLocks noChangeShapeType="1"/>
              </p:cNvSpPr>
              <p:nvPr/>
            </p:nvSpPr>
            <p:spPr bwMode="auto">
              <a:xfrm>
                <a:off x="4664" y="4661"/>
                <a:ext cx="12"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28" name="Line 419"/>
              <p:cNvSpPr>
                <a:spLocks noChangeShapeType="1"/>
              </p:cNvSpPr>
              <p:nvPr/>
            </p:nvSpPr>
            <p:spPr bwMode="auto">
              <a:xfrm>
                <a:off x="4676" y="4671"/>
                <a:ext cx="11"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29" name="Line 420"/>
              <p:cNvSpPr>
                <a:spLocks noChangeShapeType="1"/>
              </p:cNvSpPr>
              <p:nvPr/>
            </p:nvSpPr>
            <p:spPr bwMode="auto">
              <a:xfrm>
                <a:off x="4687" y="4678"/>
                <a:ext cx="14"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30" name="Line 421"/>
              <p:cNvSpPr>
                <a:spLocks noChangeShapeType="1"/>
              </p:cNvSpPr>
              <p:nvPr/>
            </p:nvSpPr>
            <p:spPr bwMode="auto">
              <a:xfrm>
                <a:off x="4701" y="4684"/>
                <a:ext cx="13"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31" name="Line 422"/>
              <p:cNvSpPr>
                <a:spLocks noChangeShapeType="1"/>
              </p:cNvSpPr>
              <p:nvPr/>
            </p:nvSpPr>
            <p:spPr bwMode="auto">
              <a:xfrm>
                <a:off x="4714" y="4689"/>
                <a:ext cx="15"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32" name="Line 423"/>
              <p:cNvSpPr>
                <a:spLocks noChangeShapeType="1"/>
              </p:cNvSpPr>
              <p:nvPr/>
            </p:nvSpPr>
            <p:spPr bwMode="auto">
              <a:xfrm>
                <a:off x="4729" y="4693"/>
                <a:ext cx="14"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33" name="Line 424"/>
              <p:cNvSpPr>
                <a:spLocks noChangeShapeType="1"/>
              </p:cNvSpPr>
              <p:nvPr/>
            </p:nvSpPr>
            <p:spPr bwMode="auto">
              <a:xfrm>
                <a:off x="4743" y="4695"/>
                <a:ext cx="14"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34" name="Line 425"/>
              <p:cNvSpPr>
                <a:spLocks noChangeShapeType="1"/>
              </p:cNvSpPr>
              <p:nvPr/>
            </p:nvSpPr>
            <p:spPr bwMode="auto">
              <a:xfrm flipV="1">
                <a:off x="4757" y="4695"/>
                <a:ext cx="15"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35" name="Line 426"/>
              <p:cNvSpPr>
                <a:spLocks noChangeShapeType="1"/>
              </p:cNvSpPr>
              <p:nvPr/>
            </p:nvSpPr>
            <p:spPr bwMode="auto">
              <a:xfrm flipV="1">
                <a:off x="4772" y="4693"/>
                <a:ext cx="16"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36" name="Line 427"/>
              <p:cNvSpPr>
                <a:spLocks noChangeShapeType="1"/>
              </p:cNvSpPr>
              <p:nvPr/>
            </p:nvSpPr>
            <p:spPr bwMode="auto">
              <a:xfrm flipV="1">
                <a:off x="4788" y="4689"/>
                <a:ext cx="14"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37" name="Line 428"/>
              <p:cNvSpPr>
                <a:spLocks noChangeShapeType="1"/>
              </p:cNvSpPr>
              <p:nvPr/>
            </p:nvSpPr>
            <p:spPr bwMode="auto">
              <a:xfrm flipV="1">
                <a:off x="4802" y="4687"/>
                <a:ext cx="10"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38" name="Line 429"/>
              <p:cNvSpPr>
                <a:spLocks noChangeShapeType="1"/>
              </p:cNvSpPr>
              <p:nvPr/>
            </p:nvSpPr>
            <p:spPr bwMode="auto">
              <a:xfrm>
                <a:off x="4659" y="4728"/>
                <a:ext cx="9" cy="2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39" name="Line 430"/>
              <p:cNvSpPr>
                <a:spLocks noChangeShapeType="1"/>
              </p:cNvSpPr>
              <p:nvPr/>
            </p:nvSpPr>
            <p:spPr bwMode="auto">
              <a:xfrm>
                <a:off x="4668" y="4751"/>
                <a:ext cx="9" cy="2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40" name="Line 431"/>
              <p:cNvSpPr>
                <a:spLocks noChangeShapeType="1"/>
              </p:cNvSpPr>
              <p:nvPr/>
            </p:nvSpPr>
            <p:spPr bwMode="auto">
              <a:xfrm>
                <a:off x="4677" y="4774"/>
                <a:ext cx="12" cy="2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41" name="Line 432"/>
              <p:cNvSpPr>
                <a:spLocks noChangeShapeType="1"/>
              </p:cNvSpPr>
              <p:nvPr/>
            </p:nvSpPr>
            <p:spPr bwMode="auto">
              <a:xfrm>
                <a:off x="4689" y="4798"/>
                <a:ext cx="8"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42" name="Line 433"/>
              <p:cNvSpPr>
                <a:spLocks noChangeShapeType="1"/>
              </p:cNvSpPr>
              <p:nvPr/>
            </p:nvSpPr>
            <p:spPr bwMode="auto">
              <a:xfrm>
                <a:off x="4657" y="4721"/>
                <a:ext cx="9"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43" name="Line 434"/>
              <p:cNvSpPr>
                <a:spLocks noChangeShapeType="1"/>
              </p:cNvSpPr>
              <p:nvPr/>
            </p:nvSpPr>
            <p:spPr bwMode="auto">
              <a:xfrm>
                <a:off x="4666" y="4728"/>
                <a:ext cx="15"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44" name="Line 435"/>
              <p:cNvSpPr>
                <a:spLocks noChangeShapeType="1"/>
              </p:cNvSpPr>
              <p:nvPr/>
            </p:nvSpPr>
            <p:spPr bwMode="auto">
              <a:xfrm>
                <a:off x="4681" y="4738"/>
                <a:ext cx="15"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45" name="Line 436"/>
              <p:cNvSpPr>
                <a:spLocks noChangeShapeType="1"/>
              </p:cNvSpPr>
              <p:nvPr/>
            </p:nvSpPr>
            <p:spPr bwMode="auto">
              <a:xfrm>
                <a:off x="4696" y="4745"/>
                <a:ext cx="17"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46" name="Line 437"/>
              <p:cNvSpPr>
                <a:spLocks noChangeShapeType="1"/>
              </p:cNvSpPr>
              <p:nvPr/>
            </p:nvSpPr>
            <p:spPr bwMode="auto">
              <a:xfrm>
                <a:off x="4713" y="4751"/>
                <a:ext cx="18"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47" name="Line 438"/>
              <p:cNvSpPr>
                <a:spLocks noChangeShapeType="1"/>
              </p:cNvSpPr>
              <p:nvPr/>
            </p:nvSpPr>
            <p:spPr bwMode="auto">
              <a:xfrm>
                <a:off x="4731" y="4756"/>
                <a:ext cx="17"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48" name="Line 439"/>
              <p:cNvSpPr>
                <a:spLocks noChangeShapeType="1"/>
              </p:cNvSpPr>
              <p:nvPr/>
            </p:nvSpPr>
            <p:spPr bwMode="auto">
              <a:xfrm>
                <a:off x="4748" y="4759"/>
                <a:ext cx="17"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49" name="Line 440"/>
              <p:cNvSpPr>
                <a:spLocks noChangeShapeType="1"/>
              </p:cNvSpPr>
              <p:nvPr/>
            </p:nvSpPr>
            <p:spPr bwMode="auto">
              <a:xfrm flipV="1">
                <a:off x="4765" y="4759"/>
                <a:ext cx="19"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50" name="Line 441"/>
              <p:cNvSpPr>
                <a:spLocks noChangeShapeType="1"/>
              </p:cNvSpPr>
              <p:nvPr/>
            </p:nvSpPr>
            <p:spPr bwMode="auto">
              <a:xfrm flipV="1">
                <a:off x="4784" y="4756"/>
                <a:ext cx="18"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51" name="Line 442"/>
              <p:cNvSpPr>
                <a:spLocks noChangeShapeType="1"/>
              </p:cNvSpPr>
              <p:nvPr/>
            </p:nvSpPr>
            <p:spPr bwMode="auto">
              <a:xfrm flipV="1">
                <a:off x="4802" y="4751"/>
                <a:ext cx="16"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52" name="Line 443"/>
              <p:cNvSpPr>
                <a:spLocks noChangeShapeType="1"/>
              </p:cNvSpPr>
              <p:nvPr/>
            </p:nvSpPr>
            <p:spPr bwMode="auto">
              <a:xfrm flipV="1">
                <a:off x="4818" y="4745"/>
                <a:ext cx="17"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53" name="Line 444"/>
              <p:cNvSpPr>
                <a:spLocks noChangeShapeType="1"/>
              </p:cNvSpPr>
              <p:nvPr/>
            </p:nvSpPr>
            <p:spPr bwMode="auto">
              <a:xfrm flipV="1">
                <a:off x="4835" y="4744"/>
                <a:ext cx="4"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54" name="Line 445"/>
              <p:cNvSpPr>
                <a:spLocks noChangeShapeType="1"/>
              </p:cNvSpPr>
              <p:nvPr/>
            </p:nvSpPr>
            <p:spPr bwMode="auto">
              <a:xfrm flipV="1">
                <a:off x="4841" y="4749"/>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55" name="Line 446"/>
              <p:cNvSpPr>
                <a:spLocks noChangeShapeType="1"/>
              </p:cNvSpPr>
              <p:nvPr/>
            </p:nvSpPr>
            <p:spPr bwMode="auto">
              <a:xfrm flipV="1">
                <a:off x="4842" y="4748"/>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56" name="Line 447"/>
              <p:cNvSpPr>
                <a:spLocks noChangeShapeType="1"/>
              </p:cNvSpPr>
              <p:nvPr/>
            </p:nvSpPr>
            <p:spPr bwMode="auto">
              <a:xfrm flipV="1">
                <a:off x="4842" y="4746"/>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57" name="Line 448"/>
              <p:cNvSpPr>
                <a:spLocks noChangeShapeType="1"/>
              </p:cNvSpPr>
              <p:nvPr/>
            </p:nvSpPr>
            <p:spPr bwMode="auto">
              <a:xfrm flipV="1">
                <a:off x="4842" y="4745"/>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58" name="Line 449"/>
              <p:cNvSpPr>
                <a:spLocks noChangeShapeType="1"/>
              </p:cNvSpPr>
              <p:nvPr/>
            </p:nvSpPr>
            <p:spPr bwMode="auto">
              <a:xfrm flipH="1" flipV="1">
                <a:off x="4842" y="4744"/>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59" name="Line 450"/>
              <p:cNvSpPr>
                <a:spLocks noChangeShapeType="1"/>
              </p:cNvSpPr>
              <p:nvPr/>
            </p:nvSpPr>
            <p:spPr bwMode="auto">
              <a:xfrm flipH="1" flipV="1">
                <a:off x="4841" y="4744"/>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60" name="Line 451"/>
              <p:cNvSpPr>
                <a:spLocks noChangeShapeType="1"/>
              </p:cNvSpPr>
              <p:nvPr/>
            </p:nvSpPr>
            <p:spPr bwMode="auto">
              <a:xfrm flipH="1">
                <a:off x="4840" y="4744"/>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61" name="Line 452"/>
              <p:cNvSpPr>
                <a:spLocks noChangeShapeType="1"/>
              </p:cNvSpPr>
              <p:nvPr/>
            </p:nvSpPr>
            <p:spPr bwMode="auto">
              <a:xfrm flipH="1">
                <a:off x="4839" y="4744"/>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62" name="Line 453"/>
              <p:cNvSpPr>
                <a:spLocks noChangeShapeType="1"/>
              </p:cNvSpPr>
              <p:nvPr/>
            </p:nvSpPr>
            <p:spPr bwMode="auto">
              <a:xfrm>
                <a:off x="4839" y="4744"/>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63" name="Line 454"/>
              <p:cNvSpPr>
                <a:spLocks noChangeShapeType="1"/>
              </p:cNvSpPr>
              <p:nvPr/>
            </p:nvSpPr>
            <p:spPr bwMode="auto">
              <a:xfrm>
                <a:off x="4659" y="4728"/>
                <a:ext cx="9"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64" name="Line 455"/>
              <p:cNvSpPr>
                <a:spLocks noChangeShapeType="1"/>
              </p:cNvSpPr>
              <p:nvPr/>
            </p:nvSpPr>
            <p:spPr bwMode="auto">
              <a:xfrm>
                <a:off x="4668" y="4737"/>
                <a:ext cx="12"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65" name="Line 456"/>
              <p:cNvSpPr>
                <a:spLocks noChangeShapeType="1"/>
              </p:cNvSpPr>
              <p:nvPr/>
            </p:nvSpPr>
            <p:spPr bwMode="auto">
              <a:xfrm>
                <a:off x="4680" y="4746"/>
                <a:ext cx="12"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66" name="Line 457"/>
              <p:cNvSpPr>
                <a:spLocks noChangeShapeType="1"/>
              </p:cNvSpPr>
              <p:nvPr/>
            </p:nvSpPr>
            <p:spPr bwMode="auto">
              <a:xfrm>
                <a:off x="4692" y="4754"/>
                <a:ext cx="13"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67" name="Line 458"/>
              <p:cNvSpPr>
                <a:spLocks noChangeShapeType="1"/>
              </p:cNvSpPr>
              <p:nvPr/>
            </p:nvSpPr>
            <p:spPr bwMode="auto">
              <a:xfrm>
                <a:off x="4705" y="4761"/>
                <a:ext cx="14"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68" name="Line 459"/>
              <p:cNvSpPr>
                <a:spLocks noChangeShapeType="1"/>
              </p:cNvSpPr>
              <p:nvPr/>
            </p:nvSpPr>
            <p:spPr bwMode="auto">
              <a:xfrm>
                <a:off x="4719" y="4766"/>
                <a:ext cx="14"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69" name="Line 460"/>
              <p:cNvSpPr>
                <a:spLocks noChangeShapeType="1"/>
              </p:cNvSpPr>
              <p:nvPr/>
            </p:nvSpPr>
            <p:spPr bwMode="auto">
              <a:xfrm>
                <a:off x="4733" y="4770"/>
                <a:ext cx="14"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70" name="Line 461"/>
              <p:cNvSpPr>
                <a:spLocks noChangeShapeType="1"/>
              </p:cNvSpPr>
              <p:nvPr/>
            </p:nvSpPr>
            <p:spPr bwMode="auto">
              <a:xfrm>
                <a:off x="4747" y="4772"/>
                <a:ext cx="15"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71" name="Line 462"/>
              <p:cNvSpPr>
                <a:spLocks noChangeShapeType="1"/>
              </p:cNvSpPr>
              <p:nvPr/>
            </p:nvSpPr>
            <p:spPr bwMode="auto">
              <a:xfrm flipV="1">
                <a:off x="4762" y="4772"/>
                <a:ext cx="16"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72" name="Line 463"/>
              <p:cNvSpPr>
                <a:spLocks noChangeShapeType="1"/>
              </p:cNvSpPr>
              <p:nvPr/>
            </p:nvSpPr>
            <p:spPr bwMode="auto">
              <a:xfrm flipV="1">
                <a:off x="4778" y="4770"/>
                <a:ext cx="14"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73" name="Line 464"/>
              <p:cNvSpPr>
                <a:spLocks noChangeShapeType="1"/>
              </p:cNvSpPr>
              <p:nvPr/>
            </p:nvSpPr>
            <p:spPr bwMode="auto">
              <a:xfrm flipV="1">
                <a:off x="4792" y="4766"/>
                <a:ext cx="14"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74" name="Line 465"/>
              <p:cNvSpPr>
                <a:spLocks noChangeShapeType="1"/>
              </p:cNvSpPr>
              <p:nvPr/>
            </p:nvSpPr>
            <p:spPr bwMode="auto">
              <a:xfrm flipV="1">
                <a:off x="4806" y="4761"/>
                <a:ext cx="14"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75" name="Line 466"/>
              <p:cNvSpPr>
                <a:spLocks noChangeShapeType="1"/>
              </p:cNvSpPr>
              <p:nvPr/>
            </p:nvSpPr>
            <p:spPr bwMode="auto">
              <a:xfrm flipV="1">
                <a:off x="4820" y="4754"/>
                <a:ext cx="12"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76" name="Line 467"/>
              <p:cNvSpPr>
                <a:spLocks noChangeShapeType="1"/>
              </p:cNvSpPr>
              <p:nvPr/>
            </p:nvSpPr>
            <p:spPr bwMode="auto">
              <a:xfrm flipV="1">
                <a:off x="4832" y="4749"/>
                <a:ext cx="9"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77" name="Line 468"/>
              <p:cNvSpPr>
                <a:spLocks noChangeShapeType="1"/>
              </p:cNvSpPr>
              <p:nvPr/>
            </p:nvSpPr>
            <p:spPr bwMode="auto">
              <a:xfrm>
                <a:off x="4701" y="4821"/>
                <a:ext cx="14"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78" name="Line 469"/>
              <p:cNvSpPr>
                <a:spLocks noChangeShapeType="1"/>
              </p:cNvSpPr>
              <p:nvPr/>
            </p:nvSpPr>
            <p:spPr bwMode="auto">
              <a:xfrm>
                <a:off x="4715" y="4841"/>
                <a:ext cx="14" cy="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79" name="Line 470"/>
              <p:cNvSpPr>
                <a:spLocks noChangeShapeType="1"/>
              </p:cNvSpPr>
              <p:nvPr/>
            </p:nvSpPr>
            <p:spPr bwMode="auto">
              <a:xfrm>
                <a:off x="4729" y="4862"/>
                <a:ext cx="17"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80" name="Line 471"/>
              <p:cNvSpPr>
                <a:spLocks noChangeShapeType="1"/>
              </p:cNvSpPr>
              <p:nvPr/>
            </p:nvSpPr>
            <p:spPr bwMode="auto">
              <a:xfrm>
                <a:off x="4746" y="4882"/>
                <a:ext cx="11"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81" name="Line 472"/>
              <p:cNvSpPr>
                <a:spLocks noChangeShapeType="1"/>
              </p:cNvSpPr>
              <p:nvPr/>
            </p:nvSpPr>
            <p:spPr bwMode="auto">
              <a:xfrm>
                <a:off x="4697" y="4813"/>
                <a:ext cx="11"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82" name="Line 473"/>
              <p:cNvSpPr>
                <a:spLocks noChangeShapeType="1"/>
              </p:cNvSpPr>
              <p:nvPr/>
            </p:nvSpPr>
            <p:spPr bwMode="auto">
              <a:xfrm>
                <a:off x="4708" y="4818"/>
                <a:ext cx="16"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83" name="Line 474"/>
              <p:cNvSpPr>
                <a:spLocks noChangeShapeType="1"/>
              </p:cNvSpPr>
              <p:nvPr/>
            </p:nvSpPr>
            <p:spPr bwMode="auto">
              <a:xfrm>
                <a:off x="4724" y="4824"/>
                <a:ext cx="18"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84" name="Line 475"/>
              <p:cNvSpPr>
                <a:spLocks noChangeShapeType="1"/>
              </p:cNvSpPr>
              <p:nvPr/>
            </p:nvSpPr>
            <p:spPr bwMode="auto">
              <a:xfrm>
                <a:off x="4742" y="4829"/>
                <a:ext cx="18"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85" name="Line 476"/>
              <p:cNvSpPr>
                <a:spLocks noChangeShapeType="1"/>
              </p:cNvSpPr>
              <p:nvPr/>
            </p:nvSpPr>
            <p:spPr bwMode="auto">
              <a:xfrm>
                <a:off x="4760" y="4832"/>
                <a:ext cx="18"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86" name="Line 477"/>
              <p:cNvSpPr>
                <a:spLocks noChangeShapeType="1"/>
              </p:cNvSpPr>
              <p:nvPr/>
            </p:nvSpPr>
            <p:spPr bwMode="auto">
              <a:xfrm flipV="1">
                <a:off x="4778" y="4832"/>
                <a:ext cx="17"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87" name="Line 478"/>
              <p:cNvSpPr>
                <a:spLocks noChangeShapeType="1"/>
              </p:cNvSpPr>
              <p:nvPr/>
            </p:nvSpPr>
            <p:spPr bwMode="auto">
              <a:xfrm flipV="1">
                <a:off x="4795" y="4829"/>
                <a:ext cx="18"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88" name="Line 479"/>
              <p:cNvSpPr>
                <a:spLocks noChangeShapeType="1"/>
              </p:cNvSpPr>
              <p:nvPr/>
            </p:nvSpPr>
            <p:spPr bwMode="auto">
              <a:xfrm flipV="1">
                <a:off x="4813" y="4824"/>
                <a:ext cx="17"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89" name="Line 480"/>
              <p:cNvSpPr>
                <a:spLocks noChangeShapeType="1"/>
              </p:cNvSpPr>
              <p:nvPr/>
            </p:nvSpPr>
            <p:spPr bwMode="auto">
              <a:xfrm flipV="1">
                <a:off x="4830" y="4818"/>
                <a:ext cx="16"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90" name="Line 481"/>
              <p:cNvSpPr>
                <a:spLocks noChangeShapeType="1"/>
              </p:cNvSpPr>
              <p:nvPr/>
            </p:nvSpPr>
            <p:spPr bwMode="auto">
              <a:xfrm flipV="1">
                <a:off x="4846" y="4811"/>
                <a:ext cx="17"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91" name="Line 482"/>
              <p:cNvSpPr>
                <a:spLocks noChangeShapeType="1"/>
              </p:cNvSpPr>
              <p:nvPr/>
            </p:nvSpPr>
            <p:spPr bwMode="auto">
              <a:xfrm flipV="1">
                <a:off x="4863" y="4801"/>
                <a:ext cx="14"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92" name="Line 483"/>
              <p:cNvSpPr>
                <a:spLocks noChangeShapeType="1"/>
              </p:cNvSpPr>
              <p:nvPr/>
            </p:nvSpPr>
            <p:spPr bwMode="auto">
              <a:xfrm flipV="1">
                <a:off x="4877" y="4799"/>
                <a:ext cx="4"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93" name="Line 484"/>
              <p:cNvSpPr>
                <a:spLocks noChangeShapeType="1"/>
              </p:cNvSpPr>
              <p:nvPr/>
            </p:nvSpPr>
            <p:spPr bwMode="auto">
              <a:xfrm flipV="1">
                <a:off x="4884" y="4802"/>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94" name="Line 485"/>
              <p:cNvSpPr>
                <a:spLocks noChangeShapeType="1"/>
              </p:cNvSpPr>
              <p:nvPr/>
            </p:nvSpPr>
            <p:spPr bwMode="auto">
              <a:xfrm flipV="1">
                <a:off x="4884" y="4801"/>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95" name="Line 486"/>
              <p:cNvSpPr>
                <a:spLocks noChangeShapeType="1"/>
              </p:cNvSpPr>
              <p:nvPr/>
            </p:nvSpPr>
            <p:spPr bwMode="auto">
              <a:xfrm flipH="1" flipV="1">
                <a:off x="4884" y="4800"/>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96" name="Line 487"/>
              <p:cNvSpPr>
                <a:spLocks noChangeShapeType="1"/>
              </p:cNvSpPr>
              <p:nvPr/>
            </p:nvSpPr>
            <p:spPr bwMode="auto">
              <a:xfrm flipH="1" flipV="1">
                <a:off x="4884" y="4800"/>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97" name="Line 488"/>
              <p:cNvSpPr>
                <a:spLocks noChangeShapeType="1"/>
              </p:cNvSpPr>
              <p:nvPr/>
            </p:nvSpPr>
            <p:spPr bwMode="auto">
              <a:xfrm flipH="1" flipV="1">
                <a:off x="4883" y="4799"/>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98" name="Line 489"/>
              <p:cNvSpPr>
                <a:spLocks noChangeShapeType="1"/>
              </p:cNvSpPr>
              <p:nvPr/>
            </p:nvSpPr>
            <p:spPr bwMode="auto">
              <a:xfrm flipH="1" flipV="1">
                <a:off x="4882" y="4799"/>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899" name="Line 490"/>
              <p:cNvSpPr>
                <a:spLocks noChangeShapeType="1"/>
              </p:cNvSpPr>
              <p:nvPr/>
            </p:nvSpPr>
            <p:spPr bwMode="auto">
              <a:xfrm flipH="1">
                <a:off x="4881" y="4799"/>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00" name="Line 491"/>
              <p:cNvSpPr>
                <a:spLocks noChangeShapeType="1"/>
              </p:cNvSpPr>
              <p:nvPr/>
            </p:nvSpPr>
            <p:spPr bwMode="auto">
              <a:xfrm flipH="1">
                <a:off x="4881" y="4799"/>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01" name="Line 492"/>
              <p:cNvSpPr>
                <a:spLocks noChangeShapeType="1"/>
              </p:cNvSpPr>
              <p:nvPr/>
            </p:nvSpPr>
            <p:spPr bwMode="auto">
              <a:xfrm>
                <a:off x="4701" y="4821"/>
                <a:ext cx="12"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02" name="Line 493"/>
              <p:cNvSpPr>
                <a:spLocks noChangeShapeType="1"/>
              </p:cNvSpPr>
              <p:nvPr/>
            </p:nvSpPr>
            <p:spPr bwMode="auto">
              <a:xfrm>
                <a:off x="4713" y="4827"/>
                <a:ext cx="12"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03" name="Line 494"/>
              <p:cNvSpPr>
                <a:spLocks noChangeShapeType="1"/>
              </p:cNvSpPr>
              <p:nvPr/>
            </p:nvSpPr>
            <p:spPr bwMode="auto">
              <a:xfrm>
                <a:off x="4725" y="4834"/>
                <a:ext cx="14"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04" name="Line 495"/>
              <p:cNvSpPr>
                <a:spLocks noChangeShapeType="1"/>
              </p:cNvSpPr>
              <p:nvPr/>
            </p:nvSpPr>
            <p:spPr bwMode="auto">
              <a:xfrm>
                <a:off x="4739" y="4839"/>
                <a:ext cx="14"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05" name="Line 496"/>
              <p:cNvSpPr>
                <a:spLocks noChangeShapeType="1"/>
              </p:cNvSpPr>
              <p:nvPr/>
            </p:nvSpPr>
            <p:spPr bwMode="auto">
              <a:xfrm>
                <a:off x="4753" y="4843"/>
                <a:ext cx="14"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06" name="Line 497"/>
              <p:cNvSpPr>
                <a:spLocks noChangeShapeType="1"/>
              </p:cNvSpPr>
              <p:nvPr/>
            </p:nvSpPr>
            <p:spPr bwMode="auto">
              <a:xfrm>
                <a:off x="4767" y="4845"/>
                <a:ext cx="16"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07" name="Line 498"/>
              <p:cNvSpPr>
                <a:spLocks noChangeShapeType="1"/>
              </p:cNvSpPr>
              <p:nvPr/>
            </p:nvSpPr>
            <p:spPr bwMode="auto">
              <a:xfrm flipV="1">
                <a:off x="4783" y="4845"/>
                <a:ext cx="15"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08" name="Line 499"/>
              <p:cNvSpPr>
                <a:spLocks noChangeShapeType="1"/>
              </p:cNvSpPr>
              <p:nvPr/>
            </p:nvSpPr>
            <p:spPr bwMode="auto">
              <a:xfrm flipV="1">
                <a:off x="4798" y="4843"/>
                <a:ext cx="14"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09" name="Line 500"/>
              <p:cNvSpPr>
                <a:spLocks noChangeShapeType="1"/>
              </p:cNvSpPr>
              <p:nvPr/>
            </p:nvSpPr>
            <p:spPr bwMode="auto">
              <a:xfrm flipV="1">
                <a:off x="4812" y="4839"/>
                <a:ext cx="14"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10" name="Line 501"/>
              <p:cNvSpPr>
                <a:spLocks noChangeShapeType="1"/>
              </p:cNvSpPr>
              <p:nvPr/>
            </p:nvSpPr>
            <p:spPr bwMode="auto">
              <a:xfrm flipV="1">
                <a:off x="4826" y="4834"/>
                <a:ext cx="14"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11" name="Line 502"/>
              <p:cNvSpPr>
                <a:spLocks noChangeShapeType="1"/>
              </p:cNvSpPr>
              <p:nvPr/>
            </p:nvSpPr>
            <p:spPr bwMode="auto">
              <a:xfrm flipV="1">
                <a:off x="4840" y="4827"/>
                <a:ext cx="13"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12" name="Line 503"/>
              <p:cNvSpPr>
                <a:spLocks noChangeShapeType="1"/>
              </p:cNvSpPr>
              <p:nvPr/>
            </p:nvSpPr>
            <p:spPr bwMode="auto">
              <a:xfrm flipV="1">
                <a:off x="4853" y="4820"/>
                <a:ext cx="12"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13" name="Line 504"/>
              <p:cNvSpPr>
                <a:spLocks noChangeShapeType="1"/>
              </p:cNvSpPr>
              <p:nvPr/>
            </p:nvSpPr>
            <p:spPr bwMode="auto">
              <a:xfrm flipV="1">
                <a:off x="4865" y="4811"/>
                <a:ext cx="12"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14" name="Line 505"/>
              <p:cNvSpPr>
                <a:spLocks noChangeShapeType="1"/>
              </p:cNvSpPr>
              <p:nvPr/>
            </p:nvSpPr>
            <p:spPr bwMode="auto">
              <a:xfrm flipV="1">
                <a:off x="4877" y="4804"/>
                <a:ext cx="7"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15" name="Line 506"/>
              <p:cNvSpPr>
                <a:spLocks noChangeShapeType="1"/>
              </p:cNvSpPr>
              <p:nvPr/>
            </p:nvSpPr>
            <p:spPr bwMode="auto">
              <a:xfrm>
                <a:off x="4762" y="4902"/>
                <a:ext cx="19"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16" name="Line 507"/>
              <p:cNvSpPr>
                <a:spLocks noChangeShapeType="1"/>
              </p:cNvSpPr>
              <p:nvPr/>
            </p:nvSpPr>
            <p:spPr bwMode="auto">
              <a:xfrm>
                <a:off x="4781" y="4919"/>
                <a:ext cx="18"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17" name="Line 508"/>
              <p:cNvSpPr>
                <a:spLocks noChangeShapeType="1"/>
              </p:cNvSpPr>
              <p:nvPr/>
            </p:nvSpPr>
            <p:spPr bwMode="auto">
              <a:xfrm>
                <a:off x="4799" y="4937"/>
                <a:ext cx="21"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18" name="Line 509"/>
              <p:cNvSpPr>
                <a:spLocks noChangeShapeType="1"/>
              </p:cNvSpPr>
              <p:nvPr/>
            </p:nvSpPr>
            <p:spPr bwMode="auto">
              <a:xfrm>
                <a:off x="4820" y="4954"/>
                <a:ext cx="15"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19" name="Line 510"/>
              <p:cNvSpPr>
                <a:spLocks noChangeShapeType="1"/>
              </p:cNvSpPr>
              <p:nvPr/>
            </p:nvSpPr>
            <p:spPr bwMode="auto">
              <a:xfrm>
                <a:off x="4757" y="4896"/>
                <a:ext cx="12"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20" name="Line 511"/>
              <p:cNvSpPr>
                <a:spLocks noChangeShapeType="1"/>
              </p:cNvSpPr>
              <p:nvPr/>
            </p:nvSpPr>
            <p:spPr bwMode="auto">
              <a:xfrm>
                <a:off x="4769" y="4899"/>
                <a:ext cx="17"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21" name="Line 512"/>
              <p:cNvSpPr>
                <a:spLocks noChangeShapeType="1"/>
              </p:cNvSpPr>
              <p:nvPr/>
            </p:nvSpPr>
            <p:spPr bwMode="auto">
              <a:xfrm>
                <a:off x="4786" y="4901"/>
                <a:ext cx="18"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22" name="Line 513"/>
              <p:cNvSpPr>
                <a:spLocks noChangeShapeType="1"/>
              </p:cNvSpPr>
              <p:nvPr/>
            </p:nvSpPr>
            <p:spPr bwMode="auto">
              <a:xfrm flipV="1">
                <a:off x="4804" y="4901"/>
                <a:ext cx="18"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23" name="Line 514"/>
              <p:cNvSpPr>
                <a:spLocks noChangeShapeType="1"/>
              </p:cNvSpPr>
              <p:nvPr/>
            </p:nvSpPr>
            <p:spPr bwMode="auto">
              <a:xfrm flipV="1">
                <a:off x="4822" y="4899"/>
                <a:ext cx="18"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24" name="Line 515"/>
              <p:cNvSpPr>
                <a:spLocks noChangeShapeType="1"/>
              </p:cNvSpPr>
              <p:nvPr/>
            </p:nvSpPr>
            <p:spPr bwMode="auto">
              <a:xfrm flipV="1">
                <a:off x="4840" y="4894"/>
                <a:ext cx="18"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25" name="Line 516"/>
              <p:cNvSpPr>
                <a:spLocks noChangeShapeType="1"/>
              </p:cNvSpPr>
              <p:nvPr/>
            </p:nvSpPr>
            <p:spPr bwMode="auto">
              <a:xfrm flipV="1">
                <a:off x="4858" y="4889"/>
                <a:ext cx="15"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26" name="Line 517"/>
              <p:cNvSpPr>
                <a:spLocks noChangeShapeType="1"/>
              </p:cNvSpPr>
              <p:nvPr/>
            </p:nvSpPr>
            <p:spPr bwMode="auto">
              <a:xfrm flipV="1">
                <a:off x="4873" y="4880"/>
                <a:ext cx="16"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27" name="Line 518"/>
              <p:cNvSpPr>
                <a:spLocks noChangeShapeType="1"/>
              </p:cNvSpPr>
              <p:nvPr/>
            </p:nvSpPr>
            <p:spPr bwMode="auto">
              <a:xfrm flipV="1">
                <a:off x="4889" y="4872"/>
                <a:ext cx="16"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28" name="Line 519"/>
              <p:cNvSpPr>
                <a:spLocks noChangeShapeType="1"/>
              </p:cNvSpPr>
              <p:nvPr/>
            </p:nvSpPr>
            <p:spPr bwMode="auto">
              <a:xfrm flipV="1">
                <a:off x="4905" y="4861"/>
                <a:ext cx="14"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29" name="Line 520"/>
              <p:cNvSpPr>
                <a:spLocks noChangeShapeType="1"/>
              </p:cNvSpPr>
              <p:nvPr/>
            </p:nvSpPr>
            <p:spPr bwMode="auto">
              <a:xfrm flipV="1">
                <a:off x="4919" y="4849"/>
                <a:ext cx="12"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30" name="Line 521"/>
              <p:cNvSpPr>
                <a:spLocks noChangeShapeType="1"/>
              </p:cNvSpPr>
              <p:nvPr/>
            </p:nvSpPr>
            <p:spPr bwMode="auto">
              <a:xfrm flipV="1">
                <a:off x="4931" y="4845"/>
                <a:ext cx="3"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31" name="Line 522"/>
              <p:cNvSpPr>
                <a:spLocks noChangeShapeType="1"/>
              </p:cNvSpPr>
              <p:nvPr/>
            </p:nvSpPr>
            <p:spPr bwMode="auto">
              <a:xfrm flipV="1">
                <a:off x="4938" y="4849"/>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32" name="Line 523"/>
              <p:cNvSpPr>
                <a:spLocks noChangeShapeType="1"/>
              </p:cNvSpPr>
              <p:nvPr/>
            </p:nvSpPr>
            <p:spPr bwMode="auto">
              <a:xfrm flipV="1">
                <a:off x="4939" y="4848"/>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33" name="Line 524"/>
              <p:cNvSpPr>
                <a:spLocks noChangeShapeType="1"/>
              </p:cNvSpPr>
              <p:nvPr/>
            </p:nvSpPr>
            <p:spPr bwMode="auto">
              <a:xfrm flipV="1">
                <a:off x="4939" y="4846"/>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34" name="Line 525"/>
              <p:cNvSpPr>
                <a:spLocks noChangeShapeType="1"/>
              </p:cNvSpPr>
              <p:nvPr/>
            </p:nvSpPr>
            <p:spPr bwMode="auto">
              <a:xfrm flipH="1" flipV="1">
                <a:off x="4938" y="4845"/>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35" name="Line 526"/>
              <p:cNvSpPr>
                <a:spLocks noChangeShapeType="1"/>
              </p:cNvSpPr>
              <p:nvPr/>
            </p:nvSpPr>
            <p:spPr bwMode="auto">
              <a:xfrm flipH="1" flipV="1">
                <a:off x="4937" y="4845"/>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36" name="Line 527"/>
              <p:cNvSpPr>
                <a:spLocks noChangeShapeType="1"/>
              </p:cNvSpPr>
              <p:nvPr/>
            </p:nvSpPr>
            <p:spPr bwMode="auto">
              <a:xfrm flipH="1" flipV="1">
                <a:off x="4935" y="4844"/>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37" name="Line 528"/>
              <p:cNvSpPr>
                <a:spLocks noChangeShapeType="1"/>
              </p:cNvSpPr>
              <p:nvPr/>
            </p:nvSpPr>
            <p:spPr bwMode="auto">
              <a:xfrm flipH="1">
                <a:off x="4935" y="4844"/>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38" name="Line 529"/>
              <p:cNvSpPr>
                <a:spLocks noChangeShapeType="1"/>
              </p:cNvSpPr>
              <p:nvPr/>
            </p:nvSpPr>
            <p:spPr bwMode="auto">
              <a:xfrm flipH="1">
                <a:off x="4934" y="4845"/>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39" name="Line 530"/>
              <p:cNvSpPr>
                <a:spLocks noChangeShapeType="1"/>
              </p:cNvSpPr>
              <p:nvPr/>
            </p:nvSpPr>
            <p:spPr bwMode="auto">
              <a:xfrm>
                <a:off x="4934" y="4845"/>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40" name="Line 531"/>
              <p:cNvSpPr>
                <a:spLocks noChangeShapeType="1"/>
              </p:cNvSpPr>
              <p:nvPr/>
            </p:nvSpPr>
            <p:spPr bwMode="auto">
              <a:xfrm>
                <a:off x="4762" y="4902"/>
                <a:ext cx="13"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41" name="Line 532"/>
              <p:cNvSpPr>
                <a:spLocks noChangeShapeType="1"/>
              </p:cNvSpPr>
              <p:nvPr/>
            </p:nvSpPr>
            <p:spPr bwMode="auto">
              <a:xfrm>
                <a:off x="4775" y="4906"/>
                <a:ext cx="14"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42" name="Line 533"/>
              <p:cNvSpPr>
                <a:spLocks noChangeShapeType="1"/>
              </p:cNvSpPr>
              <p:nvPr/>
            </p:nvSpPr>
            <p:spPr bwMode="auto">
              <a:xfrm>
                <a:off x="4789" y="4910"/>
                <a:ext cx="15"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43" name="Line 534"/>
              <p:cNvSpPr>
                <a:spLocks noChangeShapeType="1"/>
              </p:cNvSpPr>
              <p:nvPr/>
            </p:nvSpPr>
            <p:spPr bwMode="auto">
              <a:xfrm>
                <a:off x="4804" y="4912"/>
                <a:ext cx="16"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44" name="Line 535"/>
              <p:cNvSpPr>
                <a:spLocks noChangeShapeType="1"/>
              </p:cNvSpPr>
              <p:nvPr/>
            </p:nvSpPr>
            <p:spPr bwMode="auto">
              <a:xfrm flipV="1">
                <a:off x="4820" y="4912"/>
                <a:ext cx="14"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45" name="Line 536"/>
              <p:cNvSpPr>
                <a:spLocks noChangeShapeType="1"/>
              </p:cNvSpPr>
              <p:nvPr/>
            </p:nvSpPr>
            <p:spPr bwMode="auto">
              <a:xfrm flipV="1">
                <a:off x="4834" y="4910"/>
                <a:ext cx="14"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46" name="Line 537"/>
              <p:cNvSpPr>
                <a:spLocks noChangeShapeType="1"/>
              </p:cNvSpPr>
              <p:nvPr/>
            </p:nvSpPr>
            <p:spPr bwMode="auto">
              <a:xfrm flipV="1">
                <a:off x="4848" y="4906"/>
                <a:ext cx="15"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47" name="Line 538"/>
              <p:cNvSpPr>
                <a:spLocks noChangeShapeType="1"/>
              </p:cNvSpPr>
              <p:nvPr/>
            </p:nvSpPr>
            <p:spPr bwMode="auto">
              <a:xfrm flipV="1">
                <a:off x="4863" y="4901"/>
                <a:ext cx="12"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48" name="Line 539"/>
              <p:cNvSpPr>
                <a:spLocks noChangeShapeType="1"/>
              </p:cNvSpPr>
              <p:nvPr/>
            </p:nvSpPr>
            <p:spPr bwMode="auto">
              <a:xfrm flipV="1">
                <a:off x="4875" y="4895"/>
                <a:ext cx="14"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49" name="Line 540"/>
              <p:cNvSpPr>
                <a:spLocks noChangeShapeType="1"/>
              </p:cNvSpPr>
              <p:nvPr/>
            </p:nvSpPr>
            <p:spPr bwMode="auto">
              <a:xfrm flipV="1">
                <a:off x="4889" y="4887"/>
                <a:ext cx="12"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50" name="Line 541"/>
              <p:cNvSpPr>
                <a:spLocks noChangeShapeType="1"/>
              </p:cNvSpPr>
              <p:nvPr/>
            </p:nvSpPr>
            <p:spPr bwMode="auto">
              <a:xfrm flipV="1">
                <a:off x="4901" y="4878"/>
                <a:ext cx="11"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51" name="Line 542"/>
              <p:cNvSpPr>
                <a:spLocks noChangeShapeType="1"/>
              </p:cNvSpPr>
              <p:nvPr/>
            </p:nvSpPr>
            <p:spPr bwMode="auto">
              <a:xfrm flipV="1">
                <a:off x="4912" y="4868"/>
                <a:ext cx="11"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52" name="Line 543"/>
              <p:cNvSpPr>
                <a:spLocks noChangeShapeType="1"/>
              </p:cNvSpPr>
              <p:nvPr/>
            </p:nvSpPr>
            <p:spPr bwMode="auto">
              <a:xfrm flipV="1">
                <a:off x="4923" y="4857"/>
                <a:ext cx="10"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53" name="Line 544"/>
              <p:cNvSpPr>
                <a:spLocks noChangeShapeType="1"/>
              </p:cNvSpPr>
              <p:nvPr/>
            </p:nvSpPr>
            <p:spPr bwMode="auto">
              <a:xfrm flipV="1">
                <a:off x="4933" y="4849"/>
                <a:ext cx="5"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54" name="Line 545"/>
              <p:cNvSpPr>
                <a:spLocks noChangeShapeType="1"/>
              </p:cNvSpPr>
              <p:nvPr/>
            </p:nvSpPr>
            <p:spPr bwMode="auto">
              <a:xfrm>
                <a:off x="4841" y="4969"/>
                <a:ext cx="21"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55" name="Line 546"/>
              <p:cNvSpPr>
                <a:spLocks noChangeShapeType="1"/>
              </p:cNvSpPr>
              <p:nvPr/>
            </p:nvSpPr>
            <p:spPr bwMode="auto">
              <a:xfrm>
                <a:off x="4862" y="4983"/>
                <a:ext cx="22"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56" name="Line 547"/>
              <p:cNvSpPr>
                <a:spLocks noChangeShapeType="1"/>
              </p:cNvSpPr>
              <p:nvPr/>
            </p:nvSpPr>
            <p:spPr bwMode="auto">
              <a:xfrm>
                <a:off x="4884" y="4996"/>
                <a:ext cx="23"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57" name="Line 548"/>
              <p:cNvSpPr>
                <a:spLocks noChangeShapeType="1"/>
              </p:cNvSpPr>
              <p:nvPr/>
            </p:nvSpPr>
            <p:spPr bwMode="auto">
              <a:xfrm>
                <a:off x="4907" y="5008"/>
                <a:ext cx="18"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58" name="Line 549"/>
              <p:cNvSpPr>
                <a:spLocks noChangeShapeType="1"/>
              </p:cNvSpPr>
              <p:nvPr/>
            </p:nvSpPr>
            <p:spPr bwMode="auto">
              <a:xfrm>
                <a:off x="4835" y="4965"/>
                <a:ext cx="1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59" name="Line 550"/>
              <p:cNvSpPr>
                <a:spLocks noChangeShapeType="1"/>
              </p:cNvSpPr>
              <p:nvPr/>
            </p:nvSpPr>
            <p:spPr bwMode="auto">
              <a:xfrm flipV="1">
                <a:off x="4846" y="4965"/>
                <a:ext cx="18"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60" name="Line 551"/>
              <p:cNvSpPr>
                <a:spLocks noChangeShapeType="1"/>
              </p:cNvSpPr>
              <p:nvPr/>
            </p:nvSpPr>
            <p:spPr bwMode="auto">
              <a:xfrm flipV="1">
                <a:off x="4864" y="4962"/>
                <a:ext cx="17"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61" name="Line 552"/>
              <p:cNvSpPr>
                <a:spLocks noChangeShapeType="1"/>
              </p:cNvSpPr>
              <p:nvPr/>
            </p:nvSpPr>
            <p:spPr bwMode="auto">
              <a:xfrm flipV="1">
                <a:off x="4881" y="4957"/>
                <a:ext cx="17"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62" name="Line 553"/>
              <p:cNvSpPr>
                <a:spLocks noChangeShapeType="1"/>
              </p:cNvSpPr>
              <p:nvPr/>
            </p:nvSpPr>
            <p:spPr bwMode="auto">
              <a:xfrm flipV="1">
                <a:off x="4898" y="4951"/>
                <a:ext cx="17"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63" name="Line 554"/>
              <p:cNvSpPr>
                <a:spLocks noChangeShapeType="1"/>
              </p:cNvSpPr>
              <p:nvPr/>
            </p:nvSpPr>
            <p:spPr bwMode="auto">
              <a:xfrm flipV="1">
                <a:off x="4915" y="4944"/>
                <a:ext cx="16"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64" name="Line 555"/>
              <p:cNvSpPr>
                <a:spLocks noChangeShapeType="1"/>
              </p:cNvSpPr>
              <p:nvPr/>
            </p:nvSpPr>
            <p:spPr bwMode="auto">
              <a:xfrm flipV="1">
                <a:off x="4931" y="4934"/>
                <a:ext cx="14"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65" name="Line 556"/>
              <p:cNvSpPr>
                <a:spLocks noChangeShapeType="1"/>
              </p:cNvSpPr>
              <p:nvPr/>
            </p:nvSpPr>
            <p:spPr bwMode="auto">
              <a:xfrm flipV="1">
                <a:off x="4945" y="4923"/>
                <a:ext cx="14"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66" name="Line 557"/>
              <p:cNvSpPr>
                <a:spLocks noChangeShapeType="1"/>
              </p:cNvSpPr>
              <p:nvPr/>
            </p:nvSpPr>
            <p:spPr bwMode="auto">
              <a:xfrm flipV="1">
                <a:off x="4959" y="4911"/>
                <a:ext cx="13"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67" name="Line 558"/>
              <p:cNvSpPr>
                <a:spLocks noChangeShapeType="1"/>
              </p:cNvSpPr>
              <p:nvPr/>
            </p:nvSpPr>
            <p:spPr bwMode="auto">
              <a:xfrm flipV="1">
                <a:off x="4972" y="4898"/>
                <a:ext cx="12"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68" name="Line 559"/>
              <p:cNvSpPr>
                <a:spLocks noChangeShapeType="1"/>
              </p:cNvSpPr>
              <p:nvPr/>
            </p:nvSpPr>
            <p:spPr bwMode="auto">
              <a:xfrm flipV="1">
                <a:off x="4984" y="4883"/>
                <a:ext cx="10"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69" name="Line 560"/>
              <p:cNvSpPr>
                <a:spLocks noChangeShapeType="1"/>
              </p:cNvSpPr>
              <p:nvPr/>
            </p:nvSpPr>
            <p:spPr bwMode="auto">
              <a:xfrm flipV="1">
                <a:off x="4994" y="4879"/>
                <a:ext cx="1"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70" name="Line 561"/>
              <p:cNvSpPr>
                <a:spLocks noChangeShapeType="1"/>
              </p:cNvSpPr>
              <p:nvPr/>
            </p:nvSpPr>
            <p:spPr bwMode="auto">
              <a:xfrm flipV="1">
                <a:off x="5001" y="4882"/>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71" name="Line 562"/>
              <p:cNvSpPr>
                <a:spLocks noChangeShapeType="1"/>
              </p:cNvSpPr>
              <p:nvPr/>
            </p:nvSpPr>
            <p:spPr bwMode="auto">
              <a:xfrm flipH="1" flipV="1">
                <a:off x="5000" y="4880"/>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72" name="Line 563"/>
              <p:cNvSpPr>
                <a:spLocks noChangeShapeType="1"/>
              </p:cNvSpPr>
              <p:nvPr/>
            </p:nvSpPr>
            <p:spPr bwMode="auto">
              <a:xfrm flipH="1" flipV="1">
                <a:off x="5000" y="4879"/>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73" name="Line 564"/>
              <p:cNvSpPr>
                <a:spLocks noChangeShapeType="1"/>
              </p:cNvSpPr>
              <p:nvPr/>
            </p:nvSpPr>
            <p:spPr bwMode="auto">
              <a:xfrm flipH="1" flipV="1">
                <a:off x="4999" y="4879"/>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74" name="Line 565"/>
              <p:cNvSpPr>
                <a:spLocks noChangeShapeType="1"/>
              </p:cNvSpPr>
              <p:nvPr/>
            </p:nvSpPr>
            <p:spPr bwMode="auto">
              <a:xfrm flipH="1" flipV="1">
                <a:off x="4998" y="4878"/>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75" name="Line 566"/>
              <p:cNvSpPr>
                <a:spLocks noChangeShapeType="1"/>
              </p:cNvSpPr>
              <p:nvPr/>
            </p:nvSpPr>
            <p:spPr bwMode="auto">
              <a:xfrm flipH="1">
                <a:off x="4996" y="4878"/>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76" name="Line 567"/>
              <p:cNvSpPr>
                <a:spLocks noChangeShapeType="1"/>
              </p:cNvSpPr>
              <p:nvPr/>
            </p:nvSpPr>
            <p:spPr bwMode="auto">
              <a:xfrm flipH="1">
                <a:off x="4996" y="4879"/>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77" name="Line 568"/>
              <p:cNvSpPr>
                <a:spLocks noChangeShapeType="1"/>
              </p:cNvSpPr>
              <p:nvPr/>
            </p:nvSpPr>
            <p:spPr bwMode="auto">
              <a:xfrm flipH="1">
                <a:off x="4995" y="4879"/>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78" name="Line 569"/>
              <p:cNvSpPr>
                <a:spLocks noChangeShapeType="1"/>
              </p:cNvSpPr>
              <p:nvPr/>
            </p:nvSpPr>
            <p:spPr bwMode="auto">
              <a:xfrm>
                <a:off x="4841" y="4969"/>
                <a:ext cx="13"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79" name="Line 570"/>
              <p:cNvSpPr>
                <a:spLocks noChangeShapeType="1"/>
              </p:cNvSpPr>
              <p:nvPr/>
            </p:nvSpPr>
            <p:spPr bwMode="auto">
              <a:xfrm>
                <a:off x="4854" y="4972"/>
                <a:ext cx="14"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80" name="Line 571"/>
              <p:cNvSpPr>
                <a:spLocks noChangeShapeType="1"/>
              </p:cNvSpPr>
              <p:nvPr/>
            </p:nvSpPr>
            <p:spPr bwMode="auto">
              <a:xfrm flipV="1">
                <a:off x="4868" y="4972"/>
                <a:ext cx="15"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81" name="Line 572"/>
              <p:cNvSpPr>
                <a:spLocks noChangeShapeType="1"/>
              </p:cNvSpPr>
              <p:nvPr/>
            </p:nvSpPr>
            <p:spPr bwMode="auto">
              <a:xfrm flipV="1">
                <a:off x="4883" y="4969"/>
                <a:ext cx="14"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82" name="Line 573"/>
              <p:cNvSpPr>
                <a:spLocks noChangeShapeType="1"/>
              </p:cNvSpPr>
              <p:nvPr/>
            </p:nvSpPr>
            <p:spPr bwMode="auto">
              <a:xfrm flipV="1">
                <a:off x="4897" y="4966"/>
                <a:ext cx="15"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83" name="Line 574"/>
              <p:cNvSpPr>
                <a:spLocks noChangeShapeType="1"/>
              </p:cNvSpPr>
              <p:nvPr/>
            </p:nvSpPr>
            <p:spPr bwMode="auto">
              <a:xfrm flipV="1">
                <a:off x="4912" y="4960"/>
                <a:ext cx="13"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84" name="Line 575"/>
              <p:cNvSpPr>
                <a:spLocks noChangeShapeType="1"/>
              </p:cNvSpPr>
              <p:nvPr/>
            </p:nvSpPr>
            <p:spPr bwMode="auto">
              <a:xfrm flipV="1">
                <a:off x="4925" y="4954"/>
                <a:ext cx="14"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85" name="Line 576"/>
              <p:cNvSpPr>
                <a:spLocks noChangeShapeType="1"/>
              </p:cNvSpPr>
              <p:nvPr/>
            </p:nvSpPr>
            <p:spPr bwMode="auto">
              <a:xfrm flipV="1">
                <a:off x="4939" y="4946"/>
                <a:ext cx="12"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86" name="Line 577"/>
              <p:cNvSpPr>
                <a:spLocks noChangeShapeType="1"/>
              </p:cNvSpPr>
              <p:nvPr/>
            </p:nvSpPr>
            <p:spPr bwMode="auto">
              <a:xfrm flipV="1">
                <a:off x="4951" y="4937"/>
                <a:ext cx="12"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87" name="Line 578"/>
              <p:cNvSpPr>
                <a:spLocks noChangeShapeType="1"/>
              </p:cNvSpPr>
              <p:nvPr/>
            </p:nvSpPr>
            <p:spPr bwMode="auto">
              <a:xfrm flipV="1">
                <a:off x="4963" y="4927"/>
                <a:ext cx="10"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88" name="Line 579"/>
              <p:cNvSpPr>
                <a:spLocks noChangeShapeType="1"/>
              </p:cNvSpPr>
              <p:nvPr/>
            </p:nvSpPr>
            <p:spPr bwMode="auto">
              <a:xfrm flipV="1">
                <a:off x="4973" y="4916"/>
                <a:ext cx="9"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89" name="Line 580"/>
              <p:cNvSpPr>
                <a:spLocks noChangeShapeType="1"/>
              </p:cNvSpPr>
              <p:nvPr/>
            </p:nvSpPr>
            <p:spPr bwMode="auto">
              <a:xfrm flipV="1">
                <a:off x="4982" y="4904"/>
                <a:ext cx="8"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90" name="Line 581"/>
              <p:cNvSpPr>
                <a:spLocks noChangeShapeType="1"/>
              </p:cNvSpPr>
              <p:nvPr/>
            </p:nvSpPr>
            <p:spPr bwMode="auto">
              <a:xfrm flipV="1">
                <a:off x="4990" y="4891"/>
                <a:ext cx="6"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91" name="Line 582"/>
              <p:cNvSpPr>
                <a:spLocks noChangeShapeType="1"/>
              </p:cNvSpPr>
              <p:nvPr/>
            </p:nvSpPr>
            <p:spPr bwMode="auto">
              <a:xfrm flipV="1">
                <a:off x="4996" y="4882"/>
                <a:ext cx="5"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92" name="Line 583"/>
              <p:cNvSpPr>
                <a:spLocks noChangeShapeType="1"/>
              </p:cNvSpPr>
              <p:nvPr/>
            </p:nvSpPr>
            <p:spPr bwMode="auto">
              <a:xfrm>
                <a:off x="4931" y="5019"/>
                <a:ext cx="25"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93" name="Line 584"/>
              <p:cNvSpPr>
                <a:spLocks noChangeShapeType="1"/>
              </p:cNvSpPr>
              <p:nvPr/>
            </p:nvSpPr>
            <p:spPr bwMode="auto">
              <a:xfrm>
                <a:off x="4956" y="5029"/>
                <a:ext cx="24"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94" name="Line 585"/>
              <p:cNvSpPr>
                <a:spLocks noChangeShapeType="1"/>
              </p:cNvSpPr>
              <p:nvPr/>
            </p:nvSpPr>
            <p:spPr bwMode="auto">
              <a:xfrm>
                <a:off x="4980" y="5038"/>
                <a:ext cx="24"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95" name="Line 586"/>
              <p:cNvSpPr>
                <a:spLocks noChangeShapeType="1"/>
              </p:cNvSpPr>
              <p:nvPr/>
            </p:nvSpPr>
            <p:spPr bwMode="auto">
              <a:xfrm>
                <a:off x="5004" y="5045"/>
                <a:ext cx="19"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96" name="Line 587"/>
              <p:cNvSpPr>
                <a:spLocks noChangeShapeType="1"/>
              </p:cNvSpPr>
              <p:nvPr/>
            </p:nvSpPr>
            <p:spPr bwMode="auto">
              <a:xfrm flipV="1">
                <a:off x="4925" y="5015"/>
                <a:ext cx="10"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97" name="Line 588"/>
              <p:cNvSpPr>
                <a:spLocks noChangeShapeType="1"/>
              </p:cNvSpPr>
              <p:nvPr/>
            </p:nvSpPr>
            <p:spPr bwMode="auto">
              <a:xfrm flipV="1">
                <a:off x="4935" y="5010"/>
                <a:ext cx="18"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98" name="Line 589"/>
              <p:cNvSpPr>
                <a:spLocks noChangeShapeType="1"/>
              </p:cNvSpPr>
              <p:nvPr/>
            </p:nvSpPr>
            <p:spPr bwMode="auto">
              <a:xfrm flipV="1">
                <a:off x="4953" y="5004"/>
                <a:ext cx="17"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7999" name="Line 590"/>
              <p:cNvSpPr>
                <a:spLocks noChangeShapeType="1"/>
              </p:cNvSpPr>
              <p:nvPr/>
            </p:nvSpPr>
            <p:spPr bwMode="auto">
              <a:xfrm flipV="1">
                <a:off x="4970" y="4996"/>
                <a:ext cx="15"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00" name="Line 591"/>
              <p:cNvSpPr>
                <a:spLocks noChangeShapeType="1"/>
              </p:cNvSpPr>
              <p:nvPr/>
            </p:nvSpPr>
            <p:spPr bwMode="auto">
              <a:xfrm flipV="1">
                <a:off x="4985" y="4986"/>
                <a:ext cx="15"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01" name="Line 592"/>
              <p:cNvSpPr>
                <a:spLocks noChangeShapeType="1"/>
              </p:cNvSpPr>
              <p:nvPr/>
            </p:nvSpPr>
            <p:spPr bwMode="auto">
              <a:xfrm flipV="1">
                <a:off x="5000" y="4976"/>
                <a:ext cx="14"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02" name="Line 593"/>
              <p:cNvSpPr>
                <a:spLocks noChangeShapeType="1"/>
              </p:cNvSpPr>
              <p:nvPr/>
            </p:nvSpPr>
            <p:spPr bwMode="auto">
              <a:xfrm flipV="1">
                <a:off x="5014" y="4963"/>
                <a:ext cx="13"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03" name="Line 594"/>
              <p:cNvSpPr>
                <a:spLocks noChangeShapeType="1"/>
              </p:cNvSpPr>
              <p:nvPr/>
            </p:nvSpPr>
            <p:spPr bwMode="auto">
              <a:xfrm flipV="1">
                <a:off x="5027" y="4950"/>
                <a:ext cx="11"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04" name="Line 595"/>
              <p:cNvSpPr>
                <a:spLocks noChangeShapeType="1"/>
              </p:cNvSpPr>
              <p:nvPr/>
            </p:nvSpPr>
            <p:spPr bwMode="auto">
              <a:xfrm flipV="1">
                <a:off x="5038" y="4937"/>
                <a:ext cx="9"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05" name="Line 596"/>
              <p:cNvSpPr>
                <a:spLocks noChangeShapeType="1"/>
              </p:cNvSpPr>
              <p:nvPr/>
            </p:nvSpPr>
            <p:spPr bwMode="auto">
              <a:xfrm flipV="1">
                <a:off x="5047" y="4921"/>
                <a:ext cx="9"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06" name="Line 597"/>
              <p:cNvSpPr>
                <a:spLocks noChangeShapeType="1"/>
              </p:cNvSpPr>
              <p:nvPr/>
            </p:nvSpPr>
            <p:spPr bwMode="auto">
              <a:xfrm flipV="1">
                <a:off x="5056" y="4905"/>
                <a:ext cx="6"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07" name="Line 598"/>
              <p:cNvSpPr>
                <a:spLocks noChangeShapeType="1"/>
              </p:cNvSpPr>
              <p:nvPr/>
            </p:nvSpPr>
            <p:spPr bwMode="auto">
              <a:xfrm flipV="1">
                <a:off x="5062" y="4901"/>
                <a:ext cx="2"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08" name="Line 599"/>
              <p:cNvSpPr>
                <a:spLocks noChangeShapeType="1"/>
              </p:cNvSpPr>
              <p:nvPr/>
            </p:nvSpPr>
            <p:spPr bwMode="auto">
              <a:xfrm flipV="1">
                <a:off x="5069" y="4901"/>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09" name="Line 600"/>
              <p:cNvSpPr>
                <a:spLocks noChangeShapeType="1"/>
              </p:cNvSpPr>
              <p:nvPr/>
            </p:nvSpPr>
            <p:spPr bwMode="auto">
              <a:xfrm flipV="1">
                <a:off x="5069" y="4901"/>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10" name="Line 601"/>
              <p:cNvSpPr>
                <a:spLocks noChangeShapeType="1"/>
              </p:cNvSpPr>
              <p:nvPr/>
            </p:nvSpPr>
            <p:spPr bwMode="auto">
              <a:xfrm flipH="1" flipV="1">
                <a:off x="5069" y="4900"/>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11" name="Line 602"/>
              <p:cNvSpPr>
                <a:spLocks noChangeShapeType="1"/>
              </p:cNvSpPr>
              <p:nvPr/>
            </p:nvSpPr>
            <p:spPr bwMode="auto">
              <a:xfrm flipH="1" flipV="1">
                <a:off x="5068" y="4899"/>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12" name="Line 603"/>
              <p:cNvSpPr>
                <a:spLocks noChangeShapeType="1"/>
              </p:cNvSpPr>
              <p:nvPr/>
            </p:nvSpPr>
            <p:spPr bwMode="auto">
              <a:xfrm flipH="1" flipV="1">
                <a:off x="5066" y="4899"/>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13" name="Line 604"/>
              <p:cNvSpPr>
                <a:spLocks noChangeShapeType="1"/>
              </p:cNvSpPr>
              <p:nvPr/>
            </p:nvSpPr>
            <p:spPr bwMode="auto">
              <a:xfrm flipH="1">
                <a:off x="5065" y="4899"/>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14" name="Line 605"/>
              <p:cNvSpPr>
                <a:spLocks noChangeShapeType="1"/>
              </p:cNvSpPr>
              <p:nvPr/>
            </p:nvSpPr>
            <p:spPr bwMode="auto">
              <a:xfrm flipH="1">
                <a:off x="5064" y="4899"/>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15" name="Line 606"/>
              <p:cNvSpPr>
                <a:spLocks noChangeShapeType="1"/>
              </p:cNvSpPr>
              <p:nvPr/>
            </p:nvSpPr>
            <p:spPr bwMode="auto">
              <a:xfrm flipH="1">
                <a:off x="5064" y="4900"/>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16" name="Line 607"/>
              <p:cNvSpPr>
                <a:spLocks noChangeShapeType="1"/>
              </p:cNvSpPr>
              <p:nvPr/>
            </p:nvSpPr>
            <p:spPr bwMode="auto">
              <a:xfrm flipH="1">
                <a:off x="5064" y="4901"/>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17" name="Line 608"/>
              <p:cNvSpPr>
                <a:spLocks noChangeShapeType="1"/>
              </p:cNvSpPr>
              <p:nvPr/>
            </p:nvSpPr>
            <p:spPr bwMode="auto">
              <a:xfrm flipV="1">
                <a:off x="4931" y="5018"/>
                <a:ext cx="13"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18" name="Line 609"/>
              <p:cNvSpPr>
                <a:spLocks noChangeShapeType="1"/>
              </p:cNvSpPr>
              <p:nvPr/>
            </p:nvSpPr>
            <p:spPr bwMode="auto">
              <a:xfrm flipV="1">
                <a:off x="4944" y="5017"/>
                <a:ext cx="15"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19" name="Line 610"/>
              <p:cNvSpPr>
                <a:spLocks noChangeShapeType="1"/>
              </p:cNvSpPr>
              <p:nvPr/>
            </p:nvSpPr>
            <p:spPr bwMode="auto">
              <a:xfrm flipV="1">
                <a:off x="4959" y="5013"/>
                <a:ext cx="14"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20" name="Line 611"/>
              <p:cNvSpPr>
                <a:spLocks noChangeShapeType="1"/>
              </p:cNvSpPr>
              <p:nvPr/>
            </p:nvSpPr>
            <p:spPr bwMode="auto">
              <a:xfrm flipV="1">
                <a:off x="4973" y="5008"/>
                <a:ext cx="14"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21" name="Line 612"/>
              <p:cNvSpPr>
                <a:spLocks noChangeShapeType="1"/>
              </p:cNvSpPr>
              <p:nvPr/>
            </p:nvSpPr>
            <p:spPr bwMode="auto">
              <a:xfrm flipV="1">
                <a:off x="4987" y="5001"/>
                <a:ext cx="13"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22" name="Line 613"/>
              <p:cNvSpPr>
                <a:spLocks noChangeShapeType="1"/>
              </p:cNvSpPr>
              <p:nvPr/>
            </p:nvSpPr>
            <p:spPr bwMode="auto">
              <a:xfrm flipV="1">
                <a:off x="5000" y="4994"/>
                <a:ext cx="13"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23" name="Line 614"/>
              <p:cNvSpPr>
                <a:spLocks noChangeShapeType="1"/>
              </p:cNvSpPr>
              <p:nvPr/>
            </p:nvSpPr>
            <p:spPr bwMode="auto">
              <a:xfrm flipV="1">
                <a:off x="5013" y="4985"/>
                <a:ext cx="11"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24" name="Line 615"/>
              <p:cNvSpPr>
                <a:spLocks noChangeShapeType="1"/>
              </p:cNvSpPr>
              <p:nvPr/>
            </p:nvSpPr>
            <p:spPr bwMode="auto">
              <a:xfrm flipV="1">
                <a:off x="5024" y="4974"/>
                <a:ext cx="10"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25" name="Line 616"/>
              <p:cNvSpPr>
                <a:spLocks noChangeShapeType="1"/>
              </p:cNvSpPr>
              <p:nvPr/>
            </p:nvSpPr>
            <p:spPr bwMode="auto">
              <a:xfrm flipV="1">
                <a:off x="5034" y="4963"/>
                <a:ext cx="9"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26" name="Line 617"/>
              <p:cNvSpPr>
                <a:spLocks noChangeShapeType="1"/>
              </p:cNvSpPr>
              <p:nvPr/>
            </p:nvSpPr>
            <p:spPr bwMode="auto">
              <a:xfrm flipV="1">
                <a:off x="5043" y="4951"/>
                <a:ext cx="8"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27" name="Line 618"/>
              <p:cNvSpPr>
                <a:spLocks noChangeShapeType="1"/>
              </p:cNvSpPr>
              <p:nvPr/>
            </p:nvSpPr>
            <p:spPr bwMode="auto">
              <a:xfrm flipV="1">
                <a:off x="5051" y="4939"/>
                <a:ext cx="8"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28" name="Line 619"/>
              <p:cNvSpPr>
                <a:spLocks noChangeShapeType="1"/>
              </p:cNvSpPr>
              <p:nvPr/>
            </p:nvSpPr>
            <p:spPr bwMode="auto">
              <a:xfrm flipV="1">
                <a:off x="5059" y="4926"/>
                <a:ext cx="5"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29" name="Line 620"/>
              <p:cNvSpPr>
                <a:spLocks noChangeShapeType="1"/>
              </p:cNvSpPr>
              <p:nvPr/>
            </p:nvSpPr>
            <p:spPr bwMode="auto">
              <a:xfrm flipV="1">
                <a:off x="5064" y="4912"/>
                <a:ext cx="4"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30" name="Line 621"/>
              <p:cNvSpPr>
                <a:spLocks noChangeShapeType="1"/>
              </p:cNvSpPr>
              <p:nvPr/>
            </p:nvSpPr>
            <p:spPr bwMode="auto">
              <a:xfrm flipV="1">
                <a:off x="5068" y="4902"/>
                <a:ext cx="1"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31" name="Line 622"/>
              <p:cNvSpPr>
                <a:spLocks noChangeShapeType="1"/>
              </p:cNvSpPr>
              <p:nvPr/>
            </p:nvSpPr>
            <p:spPr bwMode="auto">
              <a:xfrm>
                <a:off x="5031" y="5051"/>
                <a:ext cx="25"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32" name="Line 623"/>
              <p:cNvSpPr>
                <a:spLocks noChangeShapeType="1"/>
              </p:cNvSpPr>
              <p:nvPr/>
            </p:nvSpPr>
            <p:spPr bwMode="auto">
              <a:xfrm>
                <a:off x="5056" y="5055"/>
                <a:ext cx="26"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33" name="Line 624"/>
              <p:cNvSpPr>
                <a:spLocks noChangeShapeType="1"/>
              </p:cNvSpPr>
              <p:nvPr/>
            </p:nvSpPr>
            <p:spPr bwMode="auto">
              <a:xfrm>
                <a:off x="5082" y="5058"/>
                <a:ext cx="26"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34" name="Line 625"/>
              <p:cNvSpPr>
                <a:spLocks noChangeShapeType="1"/>
              </p:cNvSpPr>
              <p:nvPr/>
            </p:nvSpPr>
            <p:spPr bwMode="auto">
              <a:xfrm>
                <a:off x="5108" y="5061"/>
                <a:ext cx="19"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35" name="Line 626"/>
              <p:cNvSpPr>
                <a:spLocks noChangeShapeType="1"/>
              </p:cNvSpPr>
              <p:nvPr/>
            </p:nvSpPr>
            <p:spPr bwMode="auto">
              <a:xfrm flipV="1">
                <a:off x="5023" y="5045"/>
                <a:ext cx="10"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36" name="Line 627"/>
              <p:cNvSpPr>
                <a:spLocks noChangeShapeType="1"/>
              </p:cNvSpPr>
              <p:nvPr/>
            </p:nvSpPr>
            <p:spPr bwMode="auto">
              <a:xfrm flipV="1">
                <a:off x="5033" y="5036"/>
                <a:ext cx="17"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37" name="Line 628"/>
              <p:cNvSpPr>
                <a:spLocks noChangeShapeType="1"/>
              </p:cNvSpPr>
              <p:nvPr/>
            </p:nvSpPr>
            <p:spPr bwMode="auto">
              <a:xfrm flipV="1">
                <a:off x="5050" y="5028"/>
                <a:ext cx="15"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38" name="Line 629"/>
              <p:cNvSpPr>
                <a:spLocks noChangeShapeType="1"/>
              </p:cNvSpPr>
              <p:nvPr/>
            </p:nvSpPr>
            <p:spPr bwMode="auto">
              <a:xfrm flipV="1">
                <a:off x="5065" y="5017"/>
                <a:ext cx="14"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39" name="Line 630"/>
              <p:cNvSpPr>
                <a:spLocks noChangeShapeType="1"/>
              </p:cNvSpPr>
              <p:nvPr/>
            </p:nvSpPr>
            <p:spPr bwMode="auto">
              <a:xfrm flipV="1">
                <a:off x="5079" y="5005"/>
                <a:ext cx="13"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40" name="Line 631"/>
              <p:cNvSpPr>
                <a:spLocks noChangeShapeType="1"/>
              </p:cNvSpPr>
              <p:nvPr/>
            </p:nvSpPr>
            <p:spPr bwMode="auto">
              <a:xfrm flipV="1">
                <a:off x="5092" y="4991"/>
                <a:ext cx="10"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41" name="Line 632"/>
              <p:cNvSpPr>
                <a:spLocks noChangeShapeType="1"/>
              </p:cNvSpPr>
              <p:nvPr/>
            </p:nvSpPr>
            <p:spPr bwMode="auto">
              <a:xfrm flipV="1">
                <a:off x="5102" y="4977"/>
                <a:ext cx="10"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42" name="Line 633"/>
              <p:cNvSpPr>
                <a:spLocks noChangeShapeType="1"/>
              </p:cNvSpPr>
              <p:nvPr/>
            </p:nvSpPr>
            <p:spPr bwMode="auto">
              <a:xfrm flipV="1">
                <a:off x="5112" y="4961"/>
                <a:ext cx="8"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43" name="Line 634"/>
              <p:cNvSpPr>
                <a:spLocks noChangeShapeType="1"/>
              </p:cNvSpPr>
              <p:nvPr/>
            </p:nvSpPr>
            <p:spPr bwMode="auto">
              <a:xfrm flipV="1">
                <a:off x="5120" y="4945"/>
                <a:ext cx="6"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44" name="Line 635"/>
              <p:cNvSpPr>
                <a:spLocks noChangeShapeType="1"/>
              </p:cNvSpPr>
              <p:nvPr/>
            </p:nvSpPr>
            <p:spPr bwMode="auto">
              <a:xfrm flipV="1">
                <a:off x="5126" y="4929"/>
                <a:ext cx="5"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45" name="Line 636"/>
              <p:cNvSpPr>
                <a:spLocks noChangeShapeType="1"/>
              </p:cNvSpPr>
              <p:nvPr/>
            </p:nvSpPr>
            <p:spPr bwMode="auto">
              <a:xfrm flipV="1">
                <a:off x="5131" y="4912"/>
                <a:ext cx="3"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46" name="Line 637"/>
              <p:cNvSpPr>
                <a:spLocks noChangeShapeType="1"/>
              </p:cNvSpPr>
              <p:nvPr/>
            </p:nvSpPr>
            <p:spPr bwMode="auto">
              <a:xfrm flipV="1">
                <a:off x="5134" y="4908"/>
                <a:ext cx="1"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47" name="Line 638"/>
              <p:cNvSpPr>
                <a:spLocks noChangeShapeType="1"/>
              </p:cNvSpPr>
              <p:nvPr/>
            </p:nvSpPr>
            <p:spPr bwMode="auto">
              <a:xfrm flipH="1" flipV="1">
                <a:off x="5140" y="4907"/>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48" name="Line 639"/>
              <p:cNvSpPr>
                <a:spLocks noChangeShapeType="1"/>
              </p:cNvSpPr>
              <p:nvPr/>
            </p:nvSpPr>
            <p:spPr bwMode="auto">
              <a:xfrm flipH="1" flipV="1">
                <a:off x="5139" y="4906"/>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49" name="Line 640"/>
              <p:cNvSpPr>
                <a:spLocks noChangeShapeType="1"/>
              </p:cNvSpPr>
              <p:nvPr/>
            </p:nvSpPr>
            <p:spPr bwMode="auto">
              <a:xfrm flipH="1" flipV="1">
                <a:off x="5139" y="4906"/>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50" name="Line 641"/>
              <p:cNvSpPr>
                <a:spLocks noChangeShapeType="1"/>
              </p:cNvSpPr>
              <p:nvPr/>
            </p:nvSpPr>
            <p:spPr bwMode="auto">
              <a:xfrm flipH="1" flipV="1">
                <a:off x="5137" y="4906"/>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51" name="Line 642"/>
              <p:cNvSpPr>
                <a:spLocks noChangeShapeType="1"/>
              </p:cNvSpPr>
              <p:nvPr/>
            </p:nvSpPr>
            <p:spPr bwMode="auto">
              <a:xfrm flipH="1">
                <a:off x="5136" y="4906"/>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52" name="Line 643"/>
              <p:cNvSpPr>
                <a:spLocks noChangeShapeType="1"/>
              </p:cNvSpPr>
              <p:nvPr/>
            </p:nvSpPr>
            <p:spPr bwMode="auto">
              <a:xfrm flipH="1">
                <a:off x="5135" y="4906"/>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53" name="Line 644"/>
              <p:cNvSpPr>
                <a:spLocks noChangeShapeType="1"/>
              </p:cNvSpPr>
              <p:nvPr/>
            </p:nvSpPr>
            <p:spPr bwMode="auto">
              <a:xfrm flipH="1">
                <a:off x="5135" y="4906"/>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54" name="Line 645"/>
              <p:cNvSpPr>
                <a:spLocks noChangeShapeType="1"/>
              </p:cNvSpPr>
              <p:nvPr/>
            </p:nvSpPr>
            <p:spPr bwMode="auto">
              <a:xfrm flipH="1">
                <a:off x="5134" y="4907"/>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55" name="Line 646"/>
              <p:cNvSpPr>
                <a:spLocks noChangeShapeType="1"/>
              </p:cNvSpPr>
              <p:nvPr/>
            </p:nvSpPr>
            <p:spPr bwMode="auto">
              <a:xfrm flipV="1">
                <a:off x="5031" y="5047"/>
                <a:ext cx="12"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56" name="Line 647"/>
              <p:cNvSpPr>
                <a:spLocks noChangeShapeType="1"/>
              </p:cNvSpPr>
              <p:nvPr/>
            </p:nvSpPr>
            <p:spPr bwMode="auto">
              <a:xfrm flipV="1">
                <a:off x="5043" y="5043"/>
                <a:ext cx="14"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57" name="Line 648"/>
              <p:cNvSpPr>
                <a:spLocks noChangeShapeType="1"/>
              </p:cNvSpPr>
              <p:nvPr/>
            </p:nvSpPr>
            <p:spPr bwMode="auto">
              <a:xfrm flipV="1">
                <a:off x="5057" y="5036"/>
                <a:ext cx="13"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58" name="Line 649"/>
              <p:cNvSpPr>
                <a:spLocks noChangeShapeType="1"/>
              </p:cNvSpPr>
              <p:nvPr/>
            </p:nvSpPr>
            <p:spPr bwMode="auto">
              <a:xfrm flipV="1">
                <a:off x="5070" y="5028"/>
                <a:ext cx="13"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59" name="Line 650"/>
              <p:cNvSpPr>
                <a:spLocks noChangeShapeType="1"/>
              </p:cNvSpPr>
              <p:nvPr/>
            </p:nvSpPr>
            <p:spPr bwMode="auto">
              <a:xfrm flipV="1">
                <a:off x="5083" y="5019"/>
                <a:ext cx="11"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60" name="Line 651"/>
              <p:cNvSpPr>
                <a:spLocks noChangeShapeType="1"/>
              </p:cNvSpPr>
              <p:nvPr/>
            </p:nvSpPr>
            <p:spPr bwMode="auto">
              <a:xfrm flipV="1">
                <a:off x="5094" y="5008"/>
                <a:ext cx="10"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61" name="Line 652"/>
              <p:cNvSpPr>
                <a:spLocks noChangeShapeType="1"/>
              </p:cNvSpPr>
              <p:nvPr/>
            </p:nvSpPr>
            <p:spPr bwMode="auto">
              <a:xfrm flipV="1">
                <a:off x="5104" y="4999"/>
                <a:ext cx="9"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62" name="Line 653"/>
              <p:cNvSpPr>
                <a:spLocks noChangeShapeType="1"/>
              </p:cNvSpPr>
              <p:nvPr/>
            </p:nvSpPr>
            <p:spPr bwMode="auto">
              <a:xfrm flipV="1">
                <a:off x="5113" y="4986"/>
                <a:ext cx="9"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63" name="Line 654"/>
              <p:cNvSpPr>
                <a:spLocks noChangeShapeType="1"/>
              </p:cNvSpPr>
              <p:nvPr/>
            </p:nvSpPr>
            <p:spPr bwMode="auto">
              <a:xfrm flipV="1">
                <a:off x="5122" y="4973"/>
                <a:ext cx="7"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64" name="Line 655"/>
              <p:cNvSpPr>
                <a:spLocks noChangeShapeType="1"/>
              </p:cNvSpPr>
              <p:nvPr/>
            </p:nvSpPr>
            <p:spPr bwMode="auto">
              <a:xfrm flipV="1">
                <a:off x="5129" y="4960"/>
                <a:ext cx="5"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65" name="Line 656"/>
              <p:cNvSpPr>
                <a:spLocks noChangeShapeType="1"/>
              </p:cNvSpPr>
              <p:nvPr/>
            </p:nvSpPr>
            <p:spPr bwMode="auto">
              <a:xfrm flipV="1">
                <a:off x="5134" y="4946"/>
                <a:ext cx="3"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66" name="Line 657"/>
              <p:cNvSpPr>
                <a:spLocks noChangeShapeType="1"/>
              </p:cNvSpPr>
              <p:nvPr/>
            </p:nvSpPr>
            <p:spPr bwMode="auto">
              <a:xfrm flipV="1">
                <a:off x="5137" y="4933"/>
                <a:ext cx="3"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67" name="Line 658"/>
              <p:cNvSpPr>
                <a:spLocks noChangeShapeType="1"/>
              </p:cNvSpPr>
              <p:nvPr/>
            </p:nvSpPr>
            <p:spPr bwMode="auto">
              <a:xfrm flipV="1">
                <a:off x="5140" y="4918"/>
                <a:ext cx="1"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68" name="Line 659"/>
              <p:cNvSpPr>
                <a:spLocks noChangeShapeType="1"/>
              </p:cNvSpPr>
              <p:nvPr/>
            </p:nvSpPr>
            <p:spPr bwMode="auto">
              <a:xfrm flipH="1" flipV="1">
                <a:off x="5140" y="4908"/>
                <a:ext cx="1"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69" name="Line 660"/>
              <p:cNvSpPr>
                <a:spLocks noChangeShapeType="1"/>
              </p:cNvSpPr>
              <p:nvPr/>
            </p:nvSpPr>
            <p:spPr bwMode="auto">
              <a:xfrm flipV="1">
                <a:off x="5135" y="5061"/>
                <a:ext cx="25"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70" name="Line 661"/>
              <p:cNvSpPr>
                <a:spLocks noChangeShapeType="1"/>
              </p:cNvSpPr>
              <p:nvPr/>
            </p:nvSpPr>
            <p:spPr bwMode="auto">
              <a:xfrm flipV="1">
                <a:off x="5160" y="5058"/>
                <a:ext cx="26"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71" name="Line 662"/>
              <p:cNvSpPr>
                <a:spLocks noChangeShapeType="1"/>
              </p:cNvSpPr>
              <p:nvPr/>
            </p:nvSpPr>
            <p:spPr bwMode="auto">
              <a:xfrm flipV="1">
                <a:off x="5186" y="5055"/>
                <a:ext cx="26"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72" name="Line 663"/>
              <p:cNvSpPr>
                <a:spLocks noChangeShapeType="1"/>
              </p:cNvSpPr>
              <p:nvPr/>
            </p:nvSpPr>
            <p:spPr bwMode="auto">
              <a:xfrm flipV="1">
                <a:off x="5212" y="5052"/>
                <a:ext cx="20"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73" name="Line 664"/>
              <p:cNvSpPr>
                <a:spLocks noChangeShapeType="1"/>
              </p:cNvSpPr>
              <p:nvPr/>
            </p:nvSpPr>
            <p:spPr bwMode="auto">
              <a:xfrm flipV="1">
                <a:off x="5127" y="5055"/>
                <a:ext cx="9"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74" name="Line 665"/>
              <p:cNvSpPr>
                <a:spLocks noChangeShapeType="1"/>
              </p:cNvSpPr>
              <p:nvPr/>
            </p:nvSpPr>
            <p:spPr bwMode="auto">
              <a:xfrm flipV="1">
                <a:off x="5136" y="5044"/>
                <a:ext cx="14"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75" name="Line 666"/>
              <p:cNvSpPr>
                <a:spLocks noChangeShapeType="1"/>
              </p:cNvSpPr>
              <p:nvPr/>
            </p:nvSpPr>
            <p:spPr bwMode="auto">
              <a:xfrm flipV="1">
                <a:off x="5150" y="5032"/>
                <a:ext cx="13"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76" name="Line 667"/>
              <p:cNvSpPr>
                <a:spLocks noChangeShapeType="1"/>
              </p:cNvSpPr>
              <p:nvPr/>
            </p:nvSpPr>
            <p:spPr bwMode="auto">
              <a:xfrm flipV="1">
                <a:off x="5163" y="5018"/>
                <a:ext cx="11"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77" name="Line 668"/>
              <p:cNvSpPr>
                <a:spLocks noChangeShapeType="1"/>
              </p:cNvSpPr>
              <p:nvPr/>
            </p:nvSpPr>
            <p:spPr bwMode="auto">
              <a:xfrm flipV="1">
                <a:off x="5174" y="5004"/>
                <a:ext cx="11"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78" name="Line 669"/>
              <p:cNvSpPr>
                <a:spLocks noChangeShapeType="1"/>
              </p:cNvSpPr>
              <p:nvPr/>
            </p:nvSpPr>
            <p:spPr bwMode="auto">
              <a:xfrm flipV="1">
                <a:off x="5185" y="4989"/>
                <a:ext cx="7"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79" name="Line 670"/>
              <p:cNvSpPr>
                <a:spLocks noChangeShapeType="1"/>
              </p:cNvSpPr>
              <p:nvPr/>
            </p:nvSpPr>
            <p:spPr bwMode="auto">
              <a:xfrm flipV="1">
                <a:off x="5192" y="4973"/>
                <a:ext cx="7"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80" name="Line 671"/>
              <p:cNvSpPr>
                <a:spLocks noChangeShapeType="1"/>
              </p:cNvSpPr>
              <p:nvPr/>
            </p:nvSpPr>
            <p:spPr bwMode="auto">
              <a:xfrm flipV="1">
                <a:off x="5199" y="4956"/>
                <a:ext cx="3"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81" name="Line 672"/>
              <p:cNvSpPr>
                <a:spLocks noChangeShapeType="1"/>
              </p:cNvSpPr>
              <p:nvPr/>
            </p:nvSpPr>
            <p:spPr bwMode="auto">
              <a:xfrm flipV="1">
                <a:off x="5202" y="4939"/>
                <a:ext cx="4"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82" name="Line 673"/>
              <p:cNvSpPr>
                <a:spLocks noChangeShapeType="1"/>
              </p:cNvSpPr>
              <p:nvPr/>
            </p:nvSpPr>
            <p:spPr bwMode="auto">
              <a:xfrm flipV="1">
                <a:off x="5206" y="4922"/>
                <a:ext cx="1"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83" name="Line 674"/>
              <p:cNvSpPr>
                <a:spLocks noChangeShapeType="1"/>
              </p:cNvSpPr>
              <p:nvPr/>
            </p:nvSpPr>
            <p:spPr bwMode="auto">
              <a:xfrm flipH="1" flipV="1">
                <a:off x="5206" y="4905"/>
                <a:ext cx="1"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84" name="Line 675"/>
              <p:cNvSpPr>
                <a:spLocks noChangeShapeType="1"/>
              </p:cNvSpPr>
              <p:nvPr/>
            </p:nvSpPr>
            <p:spPr bwMode="auto">
              <a:xfrm flipH="1" flipV="1">
                <a:off x="5205" y="4901"/>
                <a:ext cx="1"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85" name="Line 676"/>
              <p:cNvSpPr>
                <a:spLocks noChangeShapeType="1"/>
              </p:cNvSpPr>
              <p:nvPr/>
            </p:nvSpPr>
            <p:spPr bwMode="auto">
              <a:xfrm flipH="1">
                <a:off x="5211" y="4900"/>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86" name="Line 677"/>
              <p:cNvSpPr>
                <a:spLocks noChangeShapeType="1"/>
              </p:cNvSpPr>
              <p:nvPr/>
            </p:nvSpPr>
            <p:spPr bwMode="auto">
              <a:xfrm flipH="1" flipV="1">
                <a:off x="5210" y="4899"/>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87" name="Line 678"/>
              <p:cNvSpPr>
                <a:spLocks noChangeShapeType="1"/>
              </p:cNvSpPr>
              <p:nvPr/>
            </p:nvSpPr>
            <p:spPr bwMode="auto">
              <a:xfrm flipH="1" flipV="1">
                <a:off x="5210" y="4898"/>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88" name="Line 679"/>
              <p:cNvSpPr>
                <a:spLocks noChangeShapeType="1"/>
              </p:cNvSpPr>
              <p:nvPr/>
            </p:nvSpPr>
            <p:spPr bwMode="auto">
              <a:xfrm flipH="1">
                <a:off x="5209" y="4898"/>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89" name="Line 680"/>
              <p:cNvSpPr>
                <a:spLocks noChangeShapeType="1"/>
              </p:cNvSpPr>
              <p:nvPr/>
            </p:nvSpPr>
            <p:spPr bwMode="auto">
              <a:xfrm flipH="1">
                <a:off x="5207" y="4898"/>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90" name="Line 681"/>
              <p:cNvSpPr>
                <a:spLocks noChangeShapeType="1"/>
              </p:cNvSpPr>
              <p:nvPr/>
            </p:nvSpPr>
            <p:spPr bwMode="auto">
              <a:xfrm flipH="1">
                <a:off x="5206" y="4898"/>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91" name="Line 682"/>
              <p:cNvSpPr>
                <a:spLocks noChangeShapeType="1"/>
              </p:cNvSpPr>
              <p:nvPr/>
            </p:nvSpPr>
            <p:spPr bwMode="auto">
              <a:xfrm flipH="1">
                <a:off x="5205" y="4899"/>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92" name="Line 683"/>
              <p:cNvSpPr>
                <a:spLocks noChangeShapeType="1"/>
              </p:cNvSpPr>
              <p:nvPr/>
            </p:nvSpPr>
            <p:spPr bwMode="auto">
              <a:xfrm>
                <a:off x="5205" y="4900"/>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93" name="Line 684"/>
              <p:cNvSpPr>
                <a:spLocks noChangeShapeType="1"/>
              </p:cNvSpPr>
              <p:nvPr/>
            </p:nvSpPr>
            <p:spPr bwMode="auto">
              <a:xfrm>
                <a:off x="5205" y="4901"/>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94" name="Line 685"/>
              <p:cNvSpPr>
                <a:spLocks noChangeShapeType="1"/>
              </p:cNvSpPr>
              <p:nvPr/>
            </p:nvSpPr>
            <p:spPr bwMode="auto">
              <a:xfrm flipV="1">
                <a:off x="5135" y="5055"/>
                <a:ext cx="11"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95" name="Line 686"/>
              <p:cNvSpPr>
                <a:spLocks noChangeShapeType="1"/>
              </p:cNvSpPr>
              <p:nvPr/>
            </p:nvSpPr>
            <p:spPr bwMode="auto">
              <a:xfrm flipV="1">
                <a:off x="5146" y="5047"/>
                <a:ext cx="13"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96" name="Line 687"/>
              <p:cNvSpPr>
                <a:spLocks noChangeShapeType="1"/>
              </p:cNvSpPr>
              <p:nvPr/>
            </p:nvSpPr>
            <p:spPr bwMode="auto">
              <a:xfrm flipV="1">
                <a:off x="5159" y="5039"/>
                <a:ext cx="12"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97" name="Line 688"/>
              <p:cNvSpPr>
                <a:spLocks noChangeShapeType="1"/>
              </p:cNvSpPr>
              <p:nvPr/>
            </p:nvSpPr>
            <p:spPr bwMode="auto">
              <a:xfrm flipV="1">
                <a:off x="5171" y="5029"/>
                <a:ext cx="10"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98" name="Line 689"/>
              <p:cNvSpPr>
                <a:spLocks noChangeShapeType="1"/>
              </p:cNvSpPr>
              <p:nvPr/>
            </p:nvSpPr>
            <p:spPr bwMode="auto">
              <a:xfrm flipV="1">
                <a:off x="5181" y="5017"/>
                <a:ext cx="9"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099" name="Line 690"/>
              <p:cNvSpPr>
                <a:spLocks noChangeShapeType="1"/>
              </p:cNvSpPr>
              <p:nvPr/>
            </p:nvSpPr>
            <p:spPr bwMode="auto">
              <a:xfrm flipV="1">
                <a:off x="5190" y="5006"/>
                <a:ext cx="7"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00" name="Line 691"/>
              <p:cNvSpPr>
                <a:spLocks noChangeShapeType="1"/>
              </p:cNvSpPr>
              <p:nvPr/>
            </p:nvSpPr>
            <p:spPr bwMode="auto">
              <a:xfrm flipV="1">
                <a:off x="5197" y="4993"/>
                <a:ext cx="8"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01" name="Line 692"/>
              <p:cNvSpPr>
                <a:spLocks noChangeShapeType="1"/>
              </p:cNvSpPr>
              <p:nvPr/>
            </p:nvSpPr>
            <p:spPr bwMode="auto">
              <a:xfrm flipV="1">
                <a:off x="5205" y="4979"/>
                <a:ext cx="5"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02" name="Line 693"/>
              <p:cNvSpPr>
                <a:spLocks noChangeShapeType="1"/>
              </p:cNvSpPr>
              <p:nvPr/>
            </p:nvSpPr>
            <p:spPr bwMode="auto">
              <a:xfrm flipV="1">
                <a:off x="5210" y="4966"/>
                <a:ext cx="4"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03" name="Line 694"/>
              <p:cNvSpPr>
                <a:spLocks noChangeShapeType="1"/>
              </p:cNvSpPr>
              <p:nvPr/>
            </p:nvSpPr>
            <p:spPr bwMode="auto">
              <a:xfrm flipV="1">
                <a:off x="5214" y="4952"/>
                <a:ext cx="2"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04" name="Line 695"/>
              <p:cNvSpPr>
                <a:spLocks noChangeShapeType="1"/>
              </p:cNvSpPr>
              <p:nvPr/>
            </p:nvSpPr>
            <p:spPr bwMode="auto">
              <a:xfrm flipV="1">
                <a:off x="5216" y="4938"/>
                <a:ext cx="2"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05" name="Line 696"/>
              <p:cNvSpPr>
                <a:spLocks noChangeShapeType="1"/>
              </p:cNvSpPr>
              <p:nvPr/>
            </p:nvSpPr>
            <p:spPr bwMode="auto">
              <a:xfrm flipH="1" flipV="1">
                <a:off x="5216" y="4924"/>
                <a:ext cx="2"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06" name="Line 697"/>
              <p:cNvSpPr>
                <a:spLocks noChangeShapeType="1"/>
              </p:cNvSpPr>
              <p:nvPr/>
            </p:nvSpPr>
            <p:spPr bwMode="auto">
              <a:xfrm flipH="1" flipV="1">
                <a:off x="5214" y="4910"/>
                <a:ext cx="2"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07" name="Line 698"/>
              <p:cNvSpPr>
                <a:spLocks noChangeShapeType="1"/>
              </p:cNvSpPr>
              <p:nvPr/>
            </p:nvSpPr>
            <p:spPr bwMode="auto">
              <a:xfrm flipH="1" flipV="1">
                <a:off x="5211" y="4900"/>
                <a:ext cx="3"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08" name="Line 699"/>
              <p:cNvSpPr>
                <a:spLocks noChangeShapeType="1"/>
              </p:cNvSpPr>
              <p:nvPr/>
            </p:nvSpPr>
            <p:spPr bwMode="auto">
              <a:xfrm flipV="1">
                <a:off x="5238" y="5045"/>
                <a:ext cx="25"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09" name="Line 700"/>
              <p:cNvSpPr>
                <a:spLocks noChangeShapeType="1"/>
              </p:cNvSpPr>
              <p:nvPr/>
            </p:nvSpPr>
            <p:spPr bwMode="auto">
              <a:xfrm flipV="1">
                <a:off x="5263" y="5038"/>
                <a:ext cx="26"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10" name="Line 701"/>
              <p:cNvSpPr>
                <a:spLocks noChangeShapeType="1"/>
              </p:cNvSpPr>
              <p:nvPr/>
            </p:nvSpPr>
            <p:spPr bwMode="auto">
              <a:xfrm flipV="1">
                <a:off x="5289" y="5029"/>
                <a:ext cx="24"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11" name="Line 702"/>
              <p:cNvSpPr>
                <a:spLocks noChangeShapeType="1"/>
              </p:cNvSpPr>
              <p:nvPr/>
            </p:nvSpPr>
            <p:spPr bwMode="auto">
              <a:xfrm flipV="1">
                <a:off x="5313" y="5022"/>
                <a:ext cx="18"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12" name="Line 703"/>
              <p:cNvSpPr>
                <a:spLocks noChangeShapeType="1"/>
              </p:cNvSpPr>
              <p:nvPr/>
            </p:nvSpPr>
            <p:spPr bwMode="auto">
              <a:xfrm flipV="1">
                <a:off x="5232" y="5044"/>
                <a:ext cx="7"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13" name="Line 704"/>
              <p:cNvSpPr>
                <a:spLocks noChangeShapeType="1"/>
              </p:cNvSpPr>
              <p:nvPr/>
            </p:nvSpPr>
            <p:spPr bwMode="auto">
              <a:xfrm flipV="1">
                <a:off x="5239" y="5030"/>
                <a:ext cx="12"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14" name="Line 705"/>
              <p:cNvSpPr>
                <a:spLocks noChangeShapeType="1"/>
              </p:cNvSpPr>
              <p:nvPr/>
            </p:nvSpPr>
            <p:spPr bwMode="auto">
              <a:xfrm flipV="1">
                <a:off x="5251" y="5016"/>
                <a:ext cx="9"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15" name="Line 706"/>
              <p:cNvSpPr>
                <a:spLocks noChangeShapeType="1"/>
              </p:cNvSpPr>
              <p:nvPr/>
            </p:nvSpPr>
            <p:spPr bwMode="auto">
              <a:xfrm flipV="1">
                <a:off x="5260" y="5001"/>
                <a:ext cx="8"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16" name="Line 707"/>
              <p:cNvSpPr>
                <a:spLocks noChangeShapeType="1"/>
              </p:cNvSpPr>
              <p:nvPr/>
            </p:nvSpPr>
            <p:spPr bwMode="auto">
              <a:xfrm flipV="1">
                <a:off x="5268" y="4985"/>
                <a:ext cx="7"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17" name="Line 708"/>
              <p:cNvSpPr>
                <a:spLocks noChangeShapeType="1"/>
              </p:cNvSpPr>
              <p:nvPr/>
            </p:nvSpPr>
            <p:spPr bwMode="auto">
              <a:xfrm flipV="1">
                <a:off x="5275" y="4968"/>
                <a:ext cx="4"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18" name="Line 709"/>
              <p:cNvSpPr>
                <a:spLocks noChangeShapeType="1"/>
              </p:cNvSpPr>
              <p:nvPr/>
            </p:nvSpPr>
            <p:spPr bwMode="auto">
              <a:xfrm flipV="1">
                <a:off x="5279" y="4951"/>
                <a:ext cx="3"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19" name="Line 710"/>
              <p:cNvSpPr>
                <a:spLocks noChangeShapeType="1"/>
              </p:cNvSpPr>
              <p:nvPr/>
            </p:nvSpPr>
            <p:spPr bwMode="auto">
              <a:xfrm flipV="1">
                <a:off x="5282" y="4934"/>
                <a:ext cx="2"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20" name="Line 711"/>
              <p:cNvSpPr>
                <a:spLocks noChangeShapeType="1"/>
              </p:cNvSpPr>
              <p:nvPr/>
            </p:nvSpPr>
            <p:spPr bwMode="auto">
              <a:xfrm flipH="1" flipV="1">
                <a:off x="5282" y="4917"/>
                <a:ext cx="2"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21" name="Line 712"/>
              <p:cNvSpPr>
                <a:spLocks noChangeShapeType="1"/>
              </p:cNvSpPr>
              <p:nvPr/>
            </p:nvSpPr>
            <p:spPr bwMode="auto">
              <a:xfrm flipH="1" flipV="1">
                <a:off x="5279" y="4900"/>
                <a:ext cx="3"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22" name="Line 713"/>
              <p:cNvSpPr>
                <a:spLocks noChangeShapeType="1"/>
              </p:cNvSpPr>
              <p:nvPr/>
            </p:nvSpPr>
            <p:spPr bwMode="auto">
              <a:xfrm flipH="1" flipV="1">
                <a:off x="5275" y="4883"/>
                <a:ext cx="4"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23" name="Line 714"/>
              <p:cNvSpPr>
                <a:spLocks noChangeShapeType="1"/>
              </p:cNvSpPr>
              <p:nvPr/>
            </p:nvSpPr>
            <p:spPr bwMode="auto">
              <a:xfrm flipH="1" flipV="1">
                <a:off x="5274" y="4879"/>
                <a:ext cx="1"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24" name="Line 715"/>
              <p:cNvSpPr>
                <a:spLocks noChangeShapeType="1"/>
              </p:cNvSpPr>
              <p:nvPr/>
            </p:nvSpPr>
            <p:spPr bwMode="auto">
              <a:xfrm flipH="1" flipV="1">
                <a:off x="5279" y="4877"/>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25" name="Line 716"/>
              <p:cNvSpPr>
                <a:spLocks noChangeShapeType="1"/>
              </p:cNvSpPr>
              <p:nvPr/>
            </p:nvSpPr>
            <p:spPr bwMode="auto">
              <a:xfrm flipH="1" flipV="1">
                <a:off x="5277" y="4876"/>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26" name="Line 717"/>
              <p:cNvSpPr>
                <a:spLocks noChangeShapeType="1"/>
              </p:cNvSpPr>
              <p:nvPr/>
            </p:nvSpPr>
            <p:spPr bwMode="auto">
              <a:xfrm flipH="1">
                <a:off x="5276" y="4876"/>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27" name="Line 718"/>
              <p:cNvSpPr>
                <a:spLocks noChangeShapeType="1"/>
              </p:cNvSpPr>
              <p:nvPr/>
            </p:nvSpPr>
            <p:spPr bwMode="auto">
              <a:xfrm flipH="1">
                <a:off x="5275" y="4876"/>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28" name="Line 719"/>
              <p:cNvSpPr>
                <a:spLocks noChangeShapeType="1"/>
              </p:cNvSpPr>
              <p:nvPr/>
            </p:nvSpPr>
            <p:spPr bwMode="auto">
              <a:xfrm flipH="1">
                <a:off x="5274" y="4876"/>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29" name="Line 720"/>
              <p:cNvSpPr>
                <a:spLocks noChangeShapeType="1"/>
              </p:cNvSpPr>
              <p:nvPr/>
            </p:nvSpPr>
            <p:spPr bwMode="auto">
              <a:xfrm flipH="1">
                <a:off x="5274" y="4877"/>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30" name="Line 721"/>
              <p:cNvSpPr>
                <a:spLocks noChangeShapeType="1"/>
              </p:cNvSpPr>
              <p:nvPr/>
            </p:nvSpPr>
            <p:spPr bwMode="auto">
              <a:xfrm>
                <a:off x="5274" y="4878"/>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31" name="Line 722"/>
              <p:cNvSpPr>
                <a:spLocks noChangeShapeType="1"/>
              </p:cNvSpPr>
              <p:nvPr/>
            </p:nvSpPr>
            <p:spPr bwMode="auto">
              <a:xfrm>
                <a:off x="5274" y="4879"/>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32" name="Line 723"/>
              <p:cNvSpPr>
                <a:spLocks noChangeShapeType="1"/>
              </p:cNvSpPr>
              <p:nvPr/>
            </p:nvSpPr>
            <p:spPr bwMode="auto">
              <a:xfrm flipV="1">
                <a:off x="5238" y="5043"/>
                <a:ext cx="10"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33" name="Line 724"/>
              <p:cNvSpPr>
                <a:spLocks noChangeShapeType="1"/>
              </p:cNvSpPr>
              <p:nvPr/>
            </p:nvSpPr>
            <p:spPr bwMode="auto">
              <a:xfrm flipV="1">
                <a:off x="5248" y="5033"/>
                <a:ext cx="12"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34" name="Line 725"/>
              <p:cNvSpPr>
                <a:spLocks noChangeShapeType="1"/>
              </p:cNvSpPr>
              <p:nvPr/>
            </p:nvSpPr>
            <p:spPr bwMode="auto">
              <a:xfrm flipV="1">
                <a:off x="5260" y="5022"/>
                <a:ext cx="8"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35" name="Line 726"/>
              <p:cNvSpPr>
                <a:spLocks noChangeShapeType="1"/>
              </p:cNvSpPr>
              <p:nvPr/>
            </p:nvSpPr>
            <p:spPr bwMode="auto">
              <a:xfrm flipV="1">
                <a:off x="5268" y="5010"/>
                <a:ext cx="8"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36" name="Line 727"/>
              <p:cNvSpPr>
                <a:spLocks noChangeShapeType="1"/>
              </p:cNvSpPr>
              <p:nvPr/>
            </p:nvSpPr>
            <p:spPr bwMode="auto">
              <a:xfrm flipV="1">
                <a:off x="5276" y="4996"/>
                <a:ext cx="8"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37" name="Line 728"/>
              <p:cNvSpPr>
                <a:spLocks noChangeShapeType="1"/>
              </p:cNvSpPr>
              <p:nvPr/>
            </p:nvSpPr>
            <p:spPr bwMode="auto">
              <a:xfrm flipV="1">
                <a:off x="5284" y="4984"/>
                <a:ext cx="5"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38" name="Line 729"/>
              <p:cNvSpPr>
                <a:spLocks noChangeShapeType="1"/>
              </p:cNvSpPr>
              <p:nvPr/>
            </p:nvSpPr>
            <p:spPr bwMode="auto">
              <a:xfrm flipV="1">
                <a:off x="5289" y="4969"/>
                <a:ext cx="4"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39" name="Line 730"/>
              <p:cNvSpPr>
                <a:spLocks noChangeShapeType="1"/>
              </p:cNvSpPr>
              <p:nvPr/>
            </p:nvSpPr>
            <p:spPr bwMode="auto">
              <a:xfrm flipV="1">
                <a:off x="5293" y="4956"/>
                <a:ext cx="2"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40" name="Line 731"/>
              <p:cNvSpPr>
                <a:spLocks noChangeShapeType="1"/>
              </p:cNvSpPr>
              <p:nvPr/>
            </p:nvSpPr>
            <p:spPr bwMode="auto">
              <a:xfrm flipV="1">
                <a:off x="5295" y="4941"/>
                <a:ext cx="1"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41" name="Line 732"/>
              <p:cNvSpPr>
                <a:spLocks noChangeShapeType="1"/>
              </p:cNvSpPr>
              <p:nvPr/>
            </p:nvSpPr>
            <p:spPr bwMode="auto">
              <a:xfrm flipH="1" flipV="1">
                <a:off x="5295" y="4927"/>
                <a:ext cx="1"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42" name="Line 733"/>
              <p:cNvSpPr>
                <a:spLocks noChangeShapeType="1"/>
              </p:cNvSpPr>
              <p:nvPr/>
            </p:nvSpPr>
            <p:spPr bwMode="auto">
              <a:xfrm flipH="1" flipV="1">
                <a:off x="5293" y="4913"/>
                <a:ext cx="2"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43" name="Line 734"/>
              <p:cNvSpPr>
                <a:spLocks noChangeShapeType="1"/>
              </p:cNvSpPr>
              <p:nvPr/>
            </p:nvSpPr>
            <p:spPr bwMode="auto">
              <a:xfrm flipH="1" flipV="1">
                <a:off x="5289" y="4900"/>
                <a:ext cx="4"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44" name="Line 735"/>
              <p:cNvSpPr>
                <a:spLocks noChangeShapeType="1"/>
              </p:cNvSpPr>
              <p:nvPr/>
            </p:nvSpPr>
            <p:spPr bwMode="auto">
              <a:xfrm flipH="1" flipV="1">
                <a:off x="5284" y="4887"/>
                <a:ext cx="5"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45" name="Line 736"/>
              <p:cNvSpPr>
                <a:spLocks noChangeShapeType="1"/>
              </p:cNvSpPr>
              <p:nvPr/>
            </p:nvSpPr>
            <p:spPr bwMode="auto">
              <a:xfrm flipH="1" flipV="1">
                <a:off x="5279" y="4877"/>
                <a:ext cx="5"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46" name="Line 737"/>
              <p:cNvSpPr>
                <a:spLocks noChangeShapeType="1"/>
              </p:cNvSpPr>
              <p:nvPr/>
            </p:nvSpPr>
            <p:spPr bwMode="auto">
              <a:xfrm flipV="1">
                <a:off x="5338" y="5008"/>
                <a:ext cx="23"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47" name="Line 738"/>
              <p:cNvSpPr>
                <a:spLocks noChangeShapeType="1"/>
              </p:cNvSpPr>
              <p:nvPr/>
            </p:nvSpPr>
            <p:spPr bwMode="auto">
              <a:xfrm flipV="1">
                <a:off x="5361" y="4996"/>
                <a:ext cx="23"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48" name="Line 739"/>
              <p:cNvSpPr>
                <a:spLocks noChangeShapeType="1"/>
              </p:cNvSpPr>
              <p:nvPr/>
            </p:nvSpPr>
            <p:spPr bwMode="auto">
              <a:xfrm flipV="1">
                <a:off x="5384" y="4983"/>
                <a:ext cx="22"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49" name="Line 740"/>
              <p:cNvSpPr>
                <a:spLocks noChangeShapeType="1"/>
              </p:cNvSpPr>
              <p:nvPr/>
            </p:nvSpPr>
            <p:spPr bwMode="auto">
              <a:xfrm flipV="1">
                <a:off x="5406" y="4973"/>
                <a:ext cx="16"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50" name="Line 741"/>
              <p:cNvSpPr>
                <a:spLocks noChangeShapeType="1"/>
              </p:cNvSpPr>
              <p:nvPr/>
            </p:nvSpPr>
            <p:spPr bwMode="auto">
              <a:xfrm flipV="1">
                <a:off x="5331" y="5013"/>
                <a:ext cx="6"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51" name="Line 742"/>
              <p:cNvSpPr>
                <a:spLocks noChangeShapeType="1"/>
              </p:cNvSpPr>
              <p:nvPr/>
            </p:nvSpPr>
            <p:spPr bwMode="auto">
              <a:xfrm flipV="1">
                <a:off x="5337" y="4997"/>
                <a:ext cx="8"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52" name="Line 743"/>
              <p:cNvSpPr>
                <a:spLocks noChangeShapeType="1"/>
              </p:cNvSpPr>
              <p:nvPr/>
            </p:nvSpPr>
            <p:spPr bwMode="auto">
              <a:xfrm flipV="1">
                <a:off x="5345" y="4982"/>
                <a:ext cx="6"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53" name="Line 744"/>
              <p:cNvSpPr>
                <a:spLocks noChangeShapeType="1"/>
              </p:cNvSpPr>
              <p:nvPr/>
            </p:nvSpPr>
            <p:spPr bwMode="auto">
              <a:xfrm flipV="1">
                <a:off x="5351" y="4965"/>
                <a:ext cx="5"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54" name="Line 745"/>
              <p:cNvSpPr>
                <a:spLocks noChangeShapeType="1"/>
              </p:cNvSpPr>
              <p:nvPr/>
            </p:nvSpPr>
            <p:spPr bwMode="auto">
              <a:xfrm flipV="1">
                <a:off x="5356" y="4947"/>
                <a:ext cx="3"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55" name="Line 746"/>
              <p:cNvSpPr>
                <a:spLocks noChangeShapeType="1"/>
              </p:cNvSpPr>
              <p:nvPr/>
            </p:nvSpPr>
            <p:spPr bwMode="auto">
              <a:xfrm flipV="1">
                <a:off x="5359" y="4930"/>
                <a:ext cx="1"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56" name="Line 747"/>
              <p:cNvSpPr>
                <a:spLocks noChangeShapeType="1"/>
              </p:cNvSpPr>
              <p:nvPr/>
            </p:nvSpPr>
            <p:spPr bwMode="auto">
              <a:xfrm flipH="1" flipV="1">
                <a:off x="5359" y="4913"/>
                <a:ext cx="1"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57" name="Line 748"/>
              <p:cNvSpPr>
                <a:spLocks noChangeShapeType="1"/>
              </p:cNvSpPr>
              <p:nvPr/>
            </p:nvSpPr>
            <p:spPr bwMode="auto">
              <a:xfrm flipH="1" flipV="1">
                <a:off x="5356" y="4896"/>
                <a:ext cx="3"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58" name="Line 749"/>
              <p:cNvSpPr>
                <a:spLocks noChangeShapeType="1"/>
              </p:cNvSpPr>
              <p:nvPr/>
            </p:nvSpPr>
            <p:spPr bwMode="auto">
              <a:xfrm flipH="1" flipV="1">
                <a:off x="5351" y="4879"/>
                <a:ext cx="5"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59" name="Line 750"/>
              <p:cNvSpPr>
                <a:spLocks noChangeShapeType="1"/>
              </p:cNvSpPr>
              <p:nvPr/>
            </p:nvSpPr>
            <p:spPr bwMode="auto">
              <a:xfrm flipH="1" flipV="1">
                <a:off x="5345" y="4863"/>
                <a:ext cx="6"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60" name="Line 751"/>
              <p:cNvSpPr>
                <a:spLocks noChangeShapeType="1"/>
              </p:cNvSpPr>
              <p:nvPr/>
            </p:nvSpPr>
            <p:spPr bwMode="auto">
              <a:xfrm flipH="1" flipV="1">
                <a:off x="5337" y="4849"/>
                <a:ext cx="8"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61" name="Line 752"/>
              <p:cNvSpPr>
                <a:spLocks noChangeShapeType="1"/>
              </p:cNvSpPr>
              <p:nvPr/>
            </p:nvSpPr>
            <p:spPr bwMode="auto">
              <a:xfrm flipH="1" flipV="1">
                <a:off x="5335" y="4845"/>
                <a:ext cx="2"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62" name="Line 753"/>
              <p:cNvSpPr>
                <a:spLocks noChangeShapeType="1"/>
              </p:cNvSpPr>
              <p:nvPr/>
            </p:nvSpPr>
            <p:spPr bwMode="auto">
              <a:xfrm flipV="1">
                <a:off x="5340" y="4841"/>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63" name="Line 754"/>
              <p:cNvSpPr>
                <a:spLocks noChangeShapeType="1"/>
              </p:cNvSpPr>
              <p:nvPr/>
            </p:nvSpPr>
            <p:spPr bwMode="auto">
              <a:xfrm flipH="1" flipV="1">
                <a:off x="5338" y="4841"/>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64" name="Line 755"/>
              <p:cNvSpPr>
                <a:spLocks noChangeShapeType="1"/>
              </p:cNvSpPr>
              <p:nvPr/>
            </p:nvSpPr>
            <p:spPr bwMode="auto">
              <a:xfrm flipH="1">
                <a:off x="5337" y="4841"/>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65" name="Line 756"/>
              <p:cNvSpPr>
                <a:spLocks noChangeShapeType="1"/>
              </p:cNvSpPr>
              <p:nvPr/>
            </p:nvSpPr>
            <p:spPr bwMode="auto">
              <a:xfrm flipH="1">
                <a:off x="5336" y="4841"/>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66" name="Line 757"/>
              <p:cNvSpPr>
                <a:spLocks noChangeShapeType="1"/>
              </p:cNvSpPr>
              <p:nvPr/>
            </p:nvSpPr>
            <p:spPr bwMode="auto">
              <a:xfrm flipH="1">
                <a:off x="5336" y="4841"/>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67" name="Line 758"/>
              <p:cNvSpPr>
                <a:spLocks noChangeShapeType="1"/>
              </p:cNvSpPr>
              <p:nvPr/>
            </p:nvSpPr>
            <p:spPr bwMode="auto">
              <a:xfrm flipH="1">
                <a:off x="5335" y="4841"/>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68" name="Line 759"/>
              <p:cNvSpPr>
                <a:spLocks noChangeShapeType="1"/>
              </p:cNvSpPr>
              <p:nvPr/>
            </p:nvSpPr>
            <p:spPr bwMode="auto">
              <a:xfrm>
                <a:off x="5335" y="4843"/>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69" name="Line 760"/>
              <p:cNvSpPr>
                <a:spLocks noChangeShapeType="1"/>
              </p:cNvSpPr>
              <p:nvPr/>
            </p:nvSpPr>
            <p:spPr bwMode="auto">
              <a:xfrm>
                <a:off x="5335" y="4844"/>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70" name="Line 761"/>
              <p:cNvSpPr>
                <a:spLocks noChangeShapeType="1"/>
              </p:cNvSpPr>
              <p:nvPr/>
            </p:nvSpPr>
            <p:spPr bwMode="auto">
              <a:xfrm>
                <a:off x="5335" y="4845"/>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71" name="Line 762"/>
              <p:cNvSpPr>
                <a:spLocks noChangeShapeType="1"/>
              </p:cNvSpPr>
              <p:nvPr/>
            </p:nvSpPr>
            <p:spPr bwMode="auto">
              <a:xfrm flipV="1">
                <a:off x="5338" y="5008"/>
                <a:ext cx="8"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72" name="Line 763"/>
              <p:cNvSpPr>
                <a:spLocks noChangeShapeType="1"/>
              </p:cNvSpPr>
              <p:nvPr/>
            </p:nvSpPr>
            <p:spPr bwMode="auto">
              <a:xfrm flipV="1">
                <a:off x="5346" y="4997"/>
                <a:ext cx="8"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73" name="Line 764"/>
              <p:cNvSpPr>
                <a:spLocks noChangeShapeType="1"/>
              </p:cNvSpPr>
              <p:nvPr/>
            </p:nvSpPr>
            <p:spPr bwMode="auto">
              <a:xfrm flipV="1">
                <a:off x="5354" y="4984"/>
                <a:ext cx="7"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74" name="Line 765"/>
              <p:cNvSpPr>
                <a:spLocks noChangeShapeType="1"/>
              </p:cNvSpPr>
              <p:nvPr/>
            </p:nvSpPr>
            <p:spPr bwMode="auto">
              <a:xfrm flipV="1">
                <a:off x="5361" y="4972"/>
                <a:ext cx="5"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75" name="Line 766"/>
              <p:cNvSpPr>
                <a:spLocks noChangeShapeType="1"/>
              </p:cNvSpPr>
              <p:nvPr/>
            </p:nvSpPr>
            <p:spPr bwMode="auto">
              <a:xfrm flipV="1">
                <a:off x="5366" y="4957"/>
                <a:ext cx="4"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76" name="Line 767"/>
              <p:cNvSpPr>
                <a:spLocks noChangeShapeType="1"/>
              </p:cNvSpPr>
              <p:nvPr/>
            </p:nvSpPr>
            <p:spPr bwMode="auto">
              <a:xfrm flipV="1">
                <a:off x="5370" y="4944"/>
                <a:ext cx="3"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77" name="Line 768"/>
              <p:cNvSpPr>
                <a:spLocks noChangeShapeType="1"/>
              </p:cNvSpPr>
              <p:nvPr/>
            </p:nvSpPr>
            <p:spPr bwMode="auto">
              <a:xfrm flipV="1">
                <a:off x="5373" y="4929"/>
                <a:ext cx="1"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78" name="Line 769"/>
              <p:cNvSpPr>
                <a:spLocks noChangeShapeType="1"/>
              </p:cNvSpPr>
              <p:nvPr/>
            </p:nvSpPr>
            <p:spPr bwMode="auto">
              <a:xfrm flipH="1" flipV="1">
                <a:off x="5373" y="4916"/>
                <a:ext cx="1"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79" name="Line 770"/>
              <p:cNvSpPr>
                <a:spLocks noChangeShapeType="1"/>
              </p:cNvSpPr>
              <p:nvPr/>
            </p:nvSpPr>
            <p:spPr bwMode="auto">
              <a:xfrm flipH="1" flipV="1">
                <a:off x="5370" y="4901"/>
                <a:ext cx="3"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80" name="Line 771"/>
              <p:cNvSpPr>
                <a:spLocks noChangeShapeType="1"/>
              </p:cNvSpPr>
              <p:nvPr/>
            </p:nvSpPr>
            <p:spPr bwMode="auto">
              <a:xfrm flipH="1" flipV="1">
                <a:off x="5366" y="4888"/>
                <a:ext cx="4"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81" name="Line 772"/>
              <p:cNvSpPr>
                <a:spLocks noChangeShapeType="1"/>
              </p:cNvSpPr>
              <p:nvPr/>
            </p:nvSpPr>
            <p:spPr bwMode="auto">
              <a:xfrm flipH="1" flipV="1">
                <a:off x="5361" y="4874"/>
                <a:ext cx="5"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82" name="Line 773"/>
              <p:cNvSpPr>
                <a:spLocks noChangeShapeType="1"/>
              </p:cNvSpPr>
              <p:nvPr/>
            </p:nvSpPr>
            <p:spPr bwMode="auto">
              <a:xfrm flipH="1" flipV="1">
                <a:off x="5354" y="4861"/>
                <a:ext cx="7"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83" name="Line 774"/>
              <p:cNvSpPr>
                <a:spLocks noChangeShapeType="1"/>
              </p:cNvSpPr>
              <p:nvPr/>
            </p:nvSpPr>
            <p:spPr bwMode="auto">
              <a:xfrm flipH="1" flipV="1">
                <a:off x="5346" y="4850"/>
                <a:ext cx="8"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84" name="Line 775"/>
              <p:cNvSpPr>
                <a:spLocks noChangeShapeType="1"/>
              </p:cNvSpPr>
              <p:nvPr/>
            </p:nvSpPr>
            <p:spPr bwMode="auto">
              <a:xfrm flipH="1" flipV="1">
                <a:off x="5340" y="4841"/>
                <a:ext cx="6"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85" name="Line 776"/>
              <p:cNvSpPr>
                <a:spLocks noChangeShapeType="1"/>
              </p:cNvSpPr>
              <p:nvPr/>
            </p:nvSpPr>
            <p:spPr bwMode="auto">
              <a:xfrm flipV="1">
                <a:off x="5429" y="4954"/>
                <a:ext cx="20"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86" name="Line 777"/>
              <p:cNvSpPr>
                <a:spLocks noChangeShapeType="1"/>
              </p:cNvSpPr>
              <p:nvPr/>
            </p:nvSpPr>
            <p:spPr bwMode="auto">
              <a:xfrm flipV="1">
                <a:off x="5449" y="4937"/>
                <a:ext cx="19"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87" name="Line 778"/>
              <p:cNvSpPr>
                <a:spLocks noChangeShapeType="1"/>
              </p:cNvSpPr>
              <p:nvPr/>
            </p:nvSpPr>
            <p:spPr bwMode="auto">
              <a:xfrm flipV="1">
                <a:off x="5468" y="4919"/>
                <a:ext cx="19"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88" name="Line 779"/>
              <p:cNvSpPr>
                <a:spLocks noChangeShapeType="1"/>
              </p:cNvSpPr>
              <p:nvPr/>
            </p:nvSpPr>
            <p:spPr bwMode="auto">
              <a:xfrm flipV="1">
                <a:off x="5487" y="4906"/>
                <a:ext cx="14"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89" name="Line 780"/>
              <p:cNvSpPr>
                <a:spLocks noChangeShapeType="1"/>
              </p:cNvSpPr>
              <p:nvPr/>
            </p:nvSpPr>
            <p:spPr bwMode="auto">
              <a:xfrm flipV="1">
                <a:off x="5422" y="4962"/>
                <a:ext cx="4"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90" name="Line 781"/>
              <p:cNvSpPr>
                <a:spLocks noChangeShapeType="1"/>
              </p:cNvSpPr>
              <p:nvPr/>
            </p:nvSpPr>
            <p:spPr bwMode="auto">
              <a:xfrm flipV="1">
                <a:off x="5426" y="4946"/>
                <a:ext cx="5"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91" name="Line 782"/>
              <p:cNvSpPr>
                <a:spLocks noChangeShapeType="1"/>
              </p:cNvSpPr>
              <p:nvPr/>
            </p:nvSpPr>
            <p:spPr bwMode="auto">
              <a:xfrm flipV="1">
                <a:off x="5431" y="4929"/>
                <a:ext cx="3"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92" name="Line 783"/>
              <p:cNvSpPr>
                <a:spLocks noChangeShapeType="1"/>
              </p:cNvSpPr>
              <p:nvPr/>
            </p:nvSpPr>
            <p:spPr bwMode="auto">
              <a:xfrm flipV="1">
                <a:off x="5434" y="4912"/>
                <a:ext cx="1"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93" name="Line 784"/>
              <p:cNvSpPr>
                <a:spLocks noChangeShapeType="1"/>
              </p:cNvSpPr>
              <p:nvPr/>
            </p:nvSpPr>
            <p:spPr bwMode="auto">
              <a:xfrm flipH="1" flipV="1">
                <a:off x="5434" y="4895"/>
                <a:ext cx="1"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94" name="Line 785"/>
              <p:cNvSpPr>
                <a:spLocks noChangeShapeType="1"/>
              </p:cNvSpPr>
              <p:nvPr/>
            </p:nvSpPr>
            <p:spPr bwMode="auto">
              <a:xfrm flipH="1" flipV="1">
                <a:off x="5431" y="4878"/>
                <a:ext cx="3"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95" name="Line 786"/>
              <p:cNvSpPr>
                <a:spLocks noChangeShapeType="1"/>
              </p:cNvSpPr>
              <p:nvPr/>
            </p:nvSpPr>
            <p:spPr bwMode="auto">
              <a:xfrm flipH="1" flipV="1">
                <a:off x="5426" y="4861"/>
                <a:ext cx="5"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96" name="Line 787"/>
              <p:cNvSpPr>
                <a:spLocks noChangeShapeType="1"/>
              </p:cNvSpPr>
              <p:nvPr/>
            </p:nvSpPr>
            <p:spPr bwMode="auto">
              <a:xfrm flipH="1" flipV="1">
                <a:off x="5420" y="4845"/>
                <a:ext cx="6"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97" name="Line 788"/>
              <p:cNvSpPr>
                <a:spLocks noChangeShapeType="1"/>
              </p:cNvSpPr>
              <p:nvPr/>
            </p:nvSpPr>
            <p:spPr bwMode="auto">
              <a:xfrm flipH="1" flipV="1">
                <a:off x="5411" y="4829"/>
                <a:ext cx="9"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98" name="Line 789"/>
              <p:cNvSpPr>
                <a:spLocks noChangeShapeType="1"/>
              </p:cNvSpPr>
              <p:nvPr/>
            </p:nvSpPr>
            <p:spPr bwMode="auto">
              <a:xfrm flipH="1" flipV="1">
                <a:off x="5402" y="4815"/>
                <a:ext cx="9"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199" name="Line 790"/>
              <p:cNvSpPr>
                <a:spLocks noChangeShapeType="1"/>
              </p:cNvSpPr>
              <p:nvPr/>
            </p:nvSpPr>
            <p:spPr bwMode="auto">
              <a:xfrm flipH="1" flipV="1">
                <a:off x="5391" y="4801"/>
                <a:ext cx="11"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00" name="Line 791"/>
              <p:cNvSpPr>
                <a:spLocks noChangeShapeType="1"/>
              </p:cNvSpPr>
              <p:nvPr/>
            </p:nvSpPr>
            <p:spPr bwMode="auto">
              <a:xfrm flipH="1" flipV="1">
                <a:off x="5388" y="4799"/>
                <a:ext cx="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01" name="Line 792"/>
              <p:cNvSpPr>
                <a:spLocks noChangeShapeType="1"/>
              </p:cNvSpPr>
              <p:nvPr/>
            </p:nvSpPr>
            <p:spPr bwMode="auto">
              <a:xfrm flipH="1" flipV="1">
                <a:off x="5392" y="4794"/>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02" name="Line 793"/>
              <p:cNvSpPr>
                <a:spLocks noChangeShapeType="1"/>
              </p:cNvSpPr>
              <p:nvPr/>
            </p:nvSpPr>
            <p:spPr bwMode="auto">
              <a:xfrm flipH="1" flipV="1">
                <a:off x="5391" y="4794"/>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03" name="Line 794"/>
              <p:cNvSpPr>
                <a:spLocks noChangeShapeType="1"/>
              </p:cNvSpPr>
              <p:nvPr/>
            </p:nvSpPr>
            <p:spPr bwMode="auto">
              <a:xfrm flipH="1">
                <a:off x="5389" y="4794"/>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04" name="Line 795"/>
              <p:cNvSpPr>
                <a:spLocks noChangeShapeType="1"/>
              </p:cNvSpPr>
              <p:nvPr/>
            </p:nvSpPr>
            <p:spPr bwMode="auto">
              <a:xfrm flipH="1">
                <a:off x="5388" y="4794"/>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05" name="Line 796"/>
              <p:cNvSpPr>
                <a:spLocks noChangeShapeType="1"/>
              </p:cNvSpPr>
              <p:nvPr/>
            </p:nvSpPr>
            <p:spPr bwMode="auto">
              <a:xfrm flipH="1">
                <a:off x="5387" y="4795"/>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06" name="Line 797"/>
              <p:cNvSpPr>
                <a:spLocks noChangeShapeType="1"/>
              </p:cNvSpPr>
              <p:nvPr/>
            </p:nvSpPr>
            <p:spPr bwMode="auto">
              <a:xfrm flipH="1">
                <a:off x="5387" y="4796"/>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07" name="Line 798"/>
              <p:cNvSpPr>
                <a:spLocks noChangeShapeType="1"/>
              </p:cNvSpPr>
              <p:nvPr/>
            </p:nvSpPr>
            <p:spPr bwMode="auto">
              <a:xfrm>
                <a:off x="5387" y="4796"/>
                <a:ext cx="1"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08" name="Line 799"/>
              <p:cNvSpPr>
                <a:spLocks noChangeShapeType="1"/>
              </p:cNvSpPr>
              <p:nvPr/>
            </p:nvSpPr>
            <p:spPr bwMode="auto">
              <a:xfrm>
                <a:off x="5387" y="4799"/>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09" name="Line 800"/>
              <p:cNvSpPr>
                <a:spLocks noChangeShapeType="1"/>
              </p:cNvSpPr>
              <p:nvPr/>
            </p:nvSpPr>
            <p:spPr bwMode="auto">
              <a:xfrm flipV="1">
                <a:off x="5429" y="4957"/>
                <a:ext cx="5"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10" name="Line 801"/>
              <p:cNvSpPr>
                <a:spLocks noChangeShapeType="1"/>
              </p:cNvSpPr>
              <p:nvPr/>
            </p:nvSpPr>
            <p:spPr bwMode="auto">
              <a:xfrm flipV="1">
                <a:off x="5434" y="4944"/>
                <a:ext cx="6"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11" name="Line 802"/>
              <p:cNvSpPr>
                <a:spLocks noChangeShapeType="1"/>
              </p:cNvSpPr>
              <p:nvPr/>
            </p:nvSpPr>
            <p:spPr bwMode="auto">
              <a:xfrm flipV="1">
                <a:off x="5440" y="4930"/>
                <a:ext cx="4"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12" name="Line 803"/>
              <p:cNvSpPr>
                <a:spLocks noChangeShapeType="1"/>
              </p:cNvSpPr>
              <p:nvPr/>
            </p:nvSpPr>
            <p:spPr bwMode="auto">
              <a:xfrm flipV="1">
                <a:off x="5444" y="4916"/>
                <a:ext cx="1"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13" name="Line 804"/>
              <p:cNvSpPr>
                <a:spLocks noChangeShapeType="1"/>
              </p:cNvSpPr>
              <p:nvPr/>
            </p:nvSpPr>
            <p:spPr bwMode="auto">
              <a:xfrm flipV="1">
                <a:off x="5445" y="4902"/>
                <a:ext cx="1"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14" name="Line 805"/>
              <p:cNvSpPr>
                <a:spLocks noChangeShapeType="1"/>
              </p:cNvSpPr>
              <p:nvPr/>
            </p:nvSpPr>
            <p:spPr bwMode="auto">
              <a:xfrm flipH="1" flipV="1">
                <a:off x="5445" y="4888"/>
                <a:ext cx="1"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15" name="Line 806"/>
              <p:cNvSpPr>
                <a:spLocks noChangeShapeType="1"/>
              </p:cNvSpPr>
              <p:nvPr/>
            </p:nvSpPr>
            <p:spPr bwMode="auto">
              <a:xfrm flipH="1" flipV="1">
                <a:off x="5444" y="4874"/>
                <a:ext cx="1"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16" name="Line 807"/>
              <p:cNvSpPr>
                <a:spLocks noChangeShapeType="1"/>
              </p:cNvSpPr>
              <p:nvPr/>
            </p:nvSpPr>
            <p:spPr bwMode="auto">
              <a:xfrm flipH="1" flipV="1">
                <a:off x="5440" y="4860"/>
                <a:ext cx="4"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17" name="Line 808"/>
              <p:cNvSpPr>
                <a:spLocks noChangeShapeType="1"/>
              </p:cNvSpPr>
              <p:nvPr/>
            </p:nvSpPr>
            <p:spPr bwMode="auto">
              <a:xfrm flipH="1" flipV="1">
                <a:off x="5434" y="4846"/>
                <a:ext cx="6"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18" name="Line 809"/>
              <p:cNvSpPr>
                <a:spLocks noChangeShapeType="1"/>
              </p:cNvSpPr>
              <p:nvPr/>
            </p:nvSpPr>
            <p:spPr bwMode="auto">
              <a:xfrm flipH="1" flipV="1">
                <a:off x="5427" y="4834"/>
                <a:ext cx="7"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19" name="Line 810"/>
              <p:cNvSpPr>
                <a:spLocks noChangeShapeType="1"/>
              </p:cNvSpPr>
              <p:nvPr/>
            </p:nvSpPr>
            <p:spPr bwMode="auto">
              <a:xfrm flipH="1" flipV="1">
                <a:off x="5420" y="4822"/>
                <a:ext cx="7"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20" name="Line 811"/>
              <p:cNvSpPr>
                <a:spLocks noChangeShapeType="1"/>
              </p:cNvSpPr>
              <p:nvPr/>
            </p:nvSpPr>
            <p:spPr bwMode="auto">
              <a:xfrm flipH="1" flipV="1">
                <a:off x="5411" y="4811"/>
                <a:ext cx="9"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21" name="Line 812"/>
              <p:cNvSpPr>
                <a:spLocks noChangeShapeType="1"/>
              </p:cNvSpPr>
              <p:nvPr/>
            </p:nvSpPr>
            <p:spPr bwMode="auto">
              <a:xfrm flipH="1" flipV="1">
                <a:off x="5399" y="4801"/>
                <a:ext cx="12"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22" name="Line 813"/>
              <p:cNvSpPr>
                <a:spLocks noChangeShapeType="1"/>
              </p:cNvSpPr>
              <p:nvPr/>
            </p:nvSpPr>
            <p:spPr bwMode="auto">
              <a:xfrm flipH="1" flipV="1">
                <a:off x="5392" y="4795"/>
                <a:ext cx="7"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23" name="Line 814"/>
              <p:cNvSpPr>
                <a:spLocks noChangeShapeType="1"/>
              </p:cNvSpPr>
              <p:nvPr/>
            </p:nvSpPr>
            <p:spPr bwMode="auto">
              <a:xfrm flipV="1">
                <a:off x="5506" y="4882"/>
                <a:ext cx="17" cy="1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24" name="Line 815"/>
              <p:cNvSpPr>
                <a:spLocks noChangeShapeType="1"/>
              </p:cNvSpPr>
              <p:nvPr/>
            </p:nvSpPr>
            <p:spPr bwMode="auto">
              <a:xfrm flipV="1">
                <a:off x="5523" y="4862"/>
                <a:ext cx="15"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25" name="Line 816"/>
              <p:cNvSpPr>
                <a:spLocks noChangeShapeType="1"/>
              </p:cNvSpPr>
              <p:nvPr/>
            </p:nvSpPr>
            <p:spPr bwMode="auto">
              <a:xfrm flipV="1">
                <a:off x="5538" y="4841"/>
                <a:ext cx="15" cy="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26" name="Line 817"/>
              <p:cNvSpPr>
                <a:spLocks noChangeShapeType="1"/>
              </p:cNvSpPr>
              <p:nvPr/>
            </p:nvSpPr>
            <p:spPr bwMode="auto">
              <a:xfrm flipV="1">
                <a:off x="5553" y="4826"/>
                <a:ext cx="10"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27" name="Line 818"/>
              <p:cNvSpPr>
                <a:spLocks noChangeShapeType="1"/>
              </p:cNvSpPr>
              <p:nvPr/>
            </p:nvSpPr>
            <p:spPr bwMode="auto">
              <a:xfrm flipV="1">
                <a:off x="5501" y="4895"/>
                <a:ext cx="1"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28" name="Line 819"/>
              <p:cNvSpPr>
                <a:spLocks noChangeShapeType="1"/>
              </p:cNvSpPr>
              <p:nvPr/>
            </p:nvSpPr>
            <p:spPr bwMode="auto">
              <a:xfrm flipV="1">
                <a:off x="5502" y="4878"/>
                <a:ext cx="2"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29" name="Line 820"/>
              <p:cNvSpPr>
                <a:spLocks noChangeShapeType="1"/>
              </p:cNvSpPr>
              <p:nvPr/>
            </p:nvSpPr>
            <p:spPr bwMode="auto">
              <a:xfrm flipH="1" flipV="1">
                <a:off x="5502" y="4861"/>
                <a:ext cx="2"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30" name="Line 821"/>
              <p:cNvSpPr>
                <a:spLocks noChangeShapeType="1"/>
              </p:cNvSpPr>
              <p:nvPr/>
            </p:nvSpPr>
            <p:spPr bwMode="auto">
              <a:xfrm flipH="1" flipV="1">
                <a:off x="5500" y="4844"/>
                <a:ext cx="2"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31" name="Line 822"/>
              <p:cNvSpPr>
                <a:spLocks noChangeShapeType="1"/>
              </p:cNvSpPr>
              <p:nvPr/>
            </p:nvSpPr>
            <p:spPr bwMode="auto">
              <a:xfrm flipH="1" flipV="1">
                <a:off x="5495" y="4828"/>
                <a:ext cx="5"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32" name="Line 823"/>
              <p:cNvSpPr>
                <a:spLocks noChangeShapeType="1"/>
              </p:cNvSpPr>
              <p:nvPr/>
            </p:nvSpPr>
            <p:spPr bwMode="auto">
              <a:xfrm flipH="1" flipV="1">
                <a:off x="5488" y="4811"/>
                <a:ext cx="7"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33" name="Line 824"/>
              <p:cNvSpPr>
                <a:spLocks noChangeShapeType="1"/>
              </p:cNvSpPr>
              <p:nvPr/>
            </p:nvSpPr>
            <p:spPr bwMode="auto">
              <a:xfrm flipH="1" flipV="1">
                <a:off x="5481" y="4796"/>
                <a:ext cx="7"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34" name="Line 825"/>
              <p:cNvSpPr>
                <a:spLocks noChangeShapeType="1"/>
              </p:cNvSpPr>
              <p:nvPr/>
            </p:nvSpPr>
            <p:spPr bwMode="auto">
              <a:xfrm flipH="1" flipV="1">
                <a:off x="5471" y="4782"/>
                <a:ext cx="10"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35" name="Line 826"/>
              <p:cNvSpPr>
                <a:spLocks noChangeShapeType="1"/>
              </p:cNvSpPr>
              <p:nvPr/>
            </p:nvSpPr>
            <p:spPr bwMode="auto">
              <a:xfrm flipH="1" flipV="1">
                <a:off x="5459" y="4768"/>
                <a:ext cx="12"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36" name="Line 827"/>
              <p:cNvSpPr>
                <a:spLocks noChangeShapeType="1"/>
              </p:cNvSpPr>
              <p:nvPr/>
            </p:nvSpPr>
            <p:spPr bwMode="auto">
              <a:xfrm flipH="1" flipV="1">
                <a:off x="5446" y="4756"/>
                <a:ext cx="13"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37" name="Line 828"/>
              <p:cNvSpPr>
                <a:spLocks noChangeShapeType="1"/>
              </p:cNvSpPr>
              <p:nvPr/>
            </p:nvSpPr>
            <p:spPr bwMode="auto">
              <a:xfrm flipH="1" flipV="1">
                <a:off x="5434" y="4745"/>
                <a:ext cx="12"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38" name="Line 829"/>
              <p:cNvSpPr>
                <a:spLocks noChangeShapeType="1"/>
              </p:cNvSpPr>
              <p:nvPr/>
            </p:nvSpPr>
            <p:spPr bwMode="auto">
              <a:xfrm flipH="1" flipV="1">
                <a:off x="5430" y="4743"/>
                <a:ext cx="4"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39" name="Line 830"/>
              <p:cNvSpPr>
                <a:spLocks noChangeShapeType="1"/>
              </p:cNvSpPr>
              <p:nvPr/>
            </p:nvSpPr>
            <p:spPr bwMode="auto">
              <a:xfrm>
                <a:off x="5433" y="4738"/>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40" name="Line 831"/>
              <p:cNvSpPr>
                <a:spLocks noChangeShapeType="1"/>
              </p:cNvSpPr>
              <p:nvPr/>
            </p:nvSpPr>
            <p:spPr bwMode="auto">
              <a:xfrm flipH="1">
                <a:off x="5431" y="4738"/>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41" name="Line 832"/>
              <p:cNvSpPr>
                <a:spLocks noChangeShapeType="1"/>
              </p:cNvSpPr>
              <p:nvPr/>
            </p:nvSpPr>
            <p:spPr bwMode="auto">
              <a:xfrm flipH="1">
                <a:off x="5430" y="4738"/>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42" name="Line 833"/>
              <p:cNvSpPr>
                <a:spLocks noChangeShapeType="1"/>
              </p:cNvSpPr>
              <p:nvPr/>
            </p:nvSpPr>
            <p:spPr bwMode="auto">
              <a:xfrm flipH="1">
                <a:off x="5430" y="4738"/>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43" name="Line 834"/>
              <p:cNvSpPr>
                <a:spLocks noChangeShapeType="1"/>
              </p:cNvSpPr>
              <p:nvPr/>
            </p:nvSpPr>
            <p:spPr bwMode="auto">
              <a:xfrm flipH="1">
                <a:off x="5429" y="4739"/>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44" name="Line 835"/>
              <p:cNvSpPr>
                <a:spLocks noChangeShapeType="1"/>
              </p:cNvSpPr>
              <p:nvPr/>
            </p:nvSpPr>
            <p:spPr bwMode="auto">
              <a:xfrm flipH="1">
                <a:off x="5429" y="4740"/>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45" name="Line 836"/>
              <p:cNvSpPr>
                <a:spLocks noChangeShapeType="1"/>
              </p:cNvSpPr>
              <p:nvPr/>
            </p:nvSpPr>
            <p:spPr bwMode="auto">
              <a:xfrm>
                <a:off x="5429" y="4742"/>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46" name="Line 837"/>
              <p:cNvSpPr>
                <a:spLocks noChangeShapeType="1"/>
              </p:cNvSpPr>
              <p:nvPr/>
            </p:nvSpPr>
            <p:spPr bwMode="auto">
              <a:xfrm>
                <a:off x="5429" y="4742"/>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47" name="Line 838"/>
              <p:cNvSpPr>
                <a:spLocks noChangeShapeType="1"/>
              </p:cNvSpPr>
              <p:nvPr/>
            </p:nvSpPr>
            <p:spPr bwMode="auto">
              <a:xfrm>
                <a:off x="5430" y="4743"/>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48" name="Line 839"/>
              <p:cNvSpPr>
                <a:spLocks noChangeShapeType="1"/>
              </p:cNvSpPr>
              <p:nvPr/>
            </p:nvSpPr>
            <p:spPr bwMode="auto">
              <a:xfrm flipV="1">
                <a:off x="5506" y="4889"/>
                <a:ext cx="3"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49" name="Line 840"/>
              <p:cNvSpPr>
                <a:spLocks noChangeShapeType="1"/>
              </p:cNvSpPr>
              <p:nvPr/>
            </p:nvSpPr>
            <p:spPr bwMode="auto">
              <a:xfrm flipV="1">
                <a:off x="5509" y="4874"/>
                <a:ext cx="2"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50" name="Line 841"/>
              <p:cNvSpPr>
                <a:spLocks noChangeShapeType="1"/>
              </p:cNvSpPr>
              <p:nvPr/>
            </p:nvSpPr>
            <p:spPr bwMode="auto">
              <a:xfrm flipV="1">
                <a:off x="5511" y="4861"/>
                <a:ext cx="2"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51" name="Line 842"/>
              <p:cNvSpPr>
                <a:spLocks noChangeShapeType="1"/>
              </p:cNvSpPr>
              <p:nvPr/>
            </p:nvSpPr>
            <p:spPr bwMode="auto">
              <a:xfrm flipH="1" flipV="1">
                <a:off x="5511" y="4846"/>
                <a:ext cx="2"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52" name="Line 843"/>
              <p:cNvSpPr>
                <a:spLocks noChangeShapeType="1"/>
              </p:cNvSpPr>
              <p:nvPr/>
            </p:nvSpPr>
            <p:spPr bwMode="auto">
              <a:xfrm flipH="1" flipV="1">
                <a:off x="5509" y="4832"/>
                <a:ext cx="2"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53" name="Line 844"/>
              <p:cNvSpPr>
                <a:spLocks noChangeShapeType="1"/>
              </p:cNvSpPr>
              <p:nvPr/>
            </p:nvSpPr>
            <p:spPr bwMode="auto">
              <a:xfrm flipH="1" flipV="1">
                <a:off x="5505" y="4818"/>
                <a:ext cx="4"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54" name="Line 845"/>
              <p:cNvSpPr>
                <a:spLocks noChangeShapeType="1"/>
              </p:cNvSpPr>
              <p:nvPr/>
            </p:nvSpPr>
            <p:spPr bwMode="auto">
              <a:xfrm flipH="1" flipV="1">
                <a:off x="5500" y="4805"/>
                <a:ext cx="5"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55" name="Line 846"/>
              <p:cNvSpPr>
                <a:spLocks noChangeShapeType="1"/>
              </p:cNvSpPr>
              <p:nvPr/>
            </p:nvSpPr>
            <p:spPr bwMode="auto">
              <a:xfrm flipH="1" flipV="1">
                <a:off x="5494" y="4793"/>
                <a:ext cx="6"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56" name="Line 847"/>
              <p:cNvSpPr>
                <a:spLocks noChangeShapeType="1"/>
              </p:cNvSpPr>
              <p:nvPr/>
            </p:nvSpPr>
            <p:spPr bwMode="auto">
              <a:xfrm flipH="1" flipV="1">
                <a:off x="5486" y="4781"/>
                <a:ext cx="8"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57" name="Line 848"/>
              <p:cNvSpPr>
                <a:spLocks noChangeShapeType="1"/>
              </p:cNvSpPr>
              <p:nvPr/>
            </p:nvSpPr>
            <p:spPr bwMode="auto">
              <a:xfrm flipH="1" flipV="1">
                <a:off x="5476" y="4770"/>
                <a:ext cx="10"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58" name="Line 849"/>
              <p:cNvSpPr>
                <a:spLocks noChangeShapeType="1"/>
              </p:cNvSpPr>
              <p:nvPr/>
            </p:nvSpPr>
            <p:spPr bwMode="auto">
              <a:xfrm flipH="1" flipV="1">
                <a:off x="5466" y="4760"/>
                <a:ext cx="10"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59" name="Line 850"/>
              <p:cNvSpPr>
                <a:spLocks noChangeShapeType="1"/>
              </p:cNvSpPr>
              <p:nvPr/>
            </p:nvSpPr>
            <p:spPr bwMode="auto">
              <a:xfrm flipH="1" flipV="1">
                <a:off x="5454" y="4751"/>
                <a:ext cx="12"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60" name="Line 851"/>
              <p:cNvSpPr>
                <a:spLocks noChangeShapeType="1"/>
              </p:cNvSpPr>
              <p:nvPr/>
            </p:nvSpPr>
            <p:spPr bwMode="auto">
              <a:xfrm flipH="1" flipV="1">
                <a:off x="5443" y="4743"/>
                <a:ext cx="11"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61" name="Line 852"/>
              <p:cNvSpPr>
                <a:spLocks noChangeShapeType="1"/>
              </p:cNvSpPr>
              <p:nvPr/>
            </p:nvSpPr>
            <p:spPr bwMode="auto">
              <a:xfrm flipH="1" flipV="1">
                <a:off x="5433" y="4738"/>
                <a:ext cx="10"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62" name="Line 853"/>
              <p:cNvSpPr>
                <a:spLocks noChangeShapeType="1"/>
              </p:cNvSpPr>
              <p:nvPr/>
            </p:nvSpPr>
            <p:spPr bwMode="auto">
              <a:xfrm flipV="1">
                <a:off x="5567" y="4798"/>
                <a:ext cx="13" cy="2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63" name="Line 854"/>
              <p:cNvSpPr>
                <a:spLocks noChangeShapeType="1"/>
              </p:cNvSpPr>
              <p:nvPr/>
            </p:nvSpPr>
            <p:spPr bwMode="auto">
              <a:xfrm flipV="1">
                <a:off x="5580" y="4774"/>
                <a:ext cx="10" cy="2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64" name="Line 855"/>
              <p:cNvSpPr>
                <a:spLocks noChangeShapeType="1"/>
              </p:cNvSpPr>
              <p:nvPr/>
            </p:nvSpPr>
            <p:spPr bwMode="auto">
              <a:xfrm flipV="1">
                <a:off x="5590" y="4751"/>
                <a:ext cx="10" cy="2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65" name="Line 856"/>
              <p:cNvSpPr>
                <a:spLocks noChangeShapeType="1"/>
              </p:cNvSpPr>
              <p:nvPr/>
            </p:nvSpPr>
            <p:spPr bwMode="auto">
              <a:xfrm flipV="1">
                <a:off x="5600" y="4734"/>
                <a:ext cx="7"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66" name="Line 857"/>
              <p:cNvSpPr>
                <a:spLocks noChangeShapeType="1"/>
              </p:cNvSpPr>
              <p:nvPr/>
            </p:nvSpPr>
            <p:spPr bwMode="auto">
              <a:xfrm flipH="1" flipV="1">
                <a:off x="5562" y="4815"/>
                <a:ext cx="1"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67" name="Line 858"/>
              <p:cNvSpPr>
                <a:spLocks noChangeShapeType="1"/>
              </p:cNvSpPr>
              <p:nvPr/>
            </p:nvSpPr>
            <p:spPr bwMode="auto">
              <a:xfrm flipH="1" flipV="1">
                <a:off x="5560" y="4798"/>
                <a:ext cx="2"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68" name="Line 859"/>
              <p:cNvSpPr>
                <a:spLocks noChangeShapeType="1"/>
              </p:cNvSpPr>
              <p:nvPr/>
            </p:nvSpPr>
            <p:spPr bwMode="auto">
              <a:xfrm flipH="1" flipV="1">
                <a:off x="5555" y="4782"/>
                <a:ext cx="5"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69" name="Line 860"/>
              <p:cNvSpPr>
                <a:spLocks noChangeShapeType="1"/>
              </p:cNvSpPr>
              <p:nvPr/>
            </p:nvSpPr>
            <p:spPr bwMode="auto">
              <a:xfrm flipH="1" flipV="1">
                <a:off x="5549" y="4765"/>
                <a:ext cx="6"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70" name="Line 861"/>
              <p:cNvSpPr>
                <a:spLocks noChangeShapeType="1"/>
              </p:cNvSpPr>
              <p:nvPr/>
            </p:nvSpPr>
            <p:spPr bwMode="auto">
              <a:xfrm flipH="1" flipV="1">
                <a:off x="5541" y="4750"/>
                <a:ext cx="8"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71" name="Line 862"/>
              <p:cNvSpPr>
                <a:spLocks noChangeShapeType="1"/>
              </p:cNvSpPr>
              <p:nvPr/>
            </p:nvSpPr>
            <p:spPr bwMode="auto">
              <a:xfrm flipH="1" flipV="1">
                <a:off x="5532" y="4735"/>
                <a:ext cx="9"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72" name="Line 863"/>
              <p:cNvSpPr>
                <a:spLocks noChangeShapeType="1"/>
              </p:cNvSpPr>
              <p:nvPr/>
            </p:nvSpPr>
            <p:spPr bwMode="auto">
              <a:xfrm flipH="1" flipV="1">
                <a:off x="5520" y="4722"/>
                <a:ext cx="12"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73" name="Line 864"/>
              <p:cNvSpPr>
                <a:spLocks noChangeShapeType="1"/>
              </p:cNvSpPr>
              <p:nvPr/>
            </p:nvSpPr>
            <p:spPr bwMode="auto">
              <a:xfrm flipH="1" flipV="1">
                <a:off x="5508" y="4710"/>
                <a:ext cx="12"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74" name="Line 865"/>
              <p:cNvSpPr>
                <a:spLocks noChangeShapeType="1"/>
              </p:cNvSpPr>
              <p:nvPr/>
            </p:nvSpPr>
            <p:spPr bwMode="auto">
              <a:xfrm flipH="1" flipV="1">
                <a:off x="5494" y="4699"/>
                <a:ext cx="14"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75" name="Line 866"/>
              <p:cNvSpPr>
                <a:spLocks noChangeShapeType="1"/>
              </p:cNvSpPr>
              <p:nvPr/>
            </p:nvSpPr>
            <p:spPr bwMode="auto">
              <a:xfrm flipH="1" flipV="1">
                <a:off x="5478" y="4689"/>
                <a:ext cx="16"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76" name="Line 867"/>
              <p:cNvSpPr>
                <a:spLocks noChangeShapeType="1"/>
              </p:cNvSpPr>
              <p:nvPr/>
            </p:nvSpPr>
            <p:spPr bwMode="auto">
              <a:xfrm flipH="1" flipV="1">
                <a:off x="5462" y="4682"/>
                <a:ext cx="16"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77" name="Line 868"/>
              <p:cNvSpPr>
                <a:spLocks noChangeShapeType="1"/>
              </p:cNvSpPr>
              <p:nvPr/>
            </p:nvSpPr>
            <p:spPr bwMode="auto">
              <a:xfrm flipH="1" flipV="1">
                <a:off x="5459" y="4681"/>
                <a:ext cx="3"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78" name="Line 869"/>
              <p:cNvSpPr>
                <a:spLocks noChangeShapeType="1"/>
              </p:cNvSpPr>
              <p:nvPr/>
            </p:nvSpPr>
            <p:spPr bwMode="auto">
              <a:xfrm flipH="1" flipV="1">
                <a:off x="5460" y="4675"/>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79" name="Line 870"/>
              <p:cNvSpPr>
                <a:spLocks noChangeShapeType="1"/>
              </p:cNvSpPr>
              <p:nvPr/>
            </p:nvSpPr>
            <p:spPr bwMode="auto">
              <a:xfrm flipH="1">
                <a:off x="5459" y="4675"/>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80" name="Line 871"/>
              <p:cNvSpPr>
                <a:spLocks noChangeShapeType="1"/>
              </p:cNvSpPr>
              <p:nvPr/>
            </p:nvSpPr>
            <p:spPr bwMode="auto">
              <a:xfrm flipH="1">
                <a:off x="5458" y="4675"/>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81" name="Line 872"/>
              <p:cNvSpPr>
                <a:spLocks noChangeShapeType="1"/>
              </p:cNvSpPr>
              <p:nvPr/>
            </p:nvSpPr>
            <p:spPr bwMode="auto">
              <a:xfrm flipH="1">
                <a:off x="5457" y="4676"/>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82" name="Line 873"/>
              <p:cNvSpPr>
                <a:spLocks noChangeShapeType="1"/>
              </p:cNvSpPr>
              <p:nvPr/>
            </p:nvSpPr>
            <p:spPr bwMode="auto">
              <a:xfrm>
                <a:off x="5457" y="4677"/>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83" name="Line 874"/>
              <p:cNvSpPr>
                <a:spLocks noChangeShapeType="1"/>
              </p:cNvSpPr>
              <p:nvPr/>
            </p:nvSpPr>
            <p:spPr bwMode="auto">
              <a:xfrm>
                <a:off x="5457" y="4678"/>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84" name="Line 875"/>
              <p:cNvSpPr>
                <a:spLocks noChangeShapeType="1"/>
              </p:cNvSpPr>
              <p:nvPr/>
            </p:nvSpPr>
            <p:spPr bwMode="auto">
              <a:xfrm>
                <a:off x="5457" y="4679"/>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85" name="Line 876"/>
              <p:cNvSpPr>
                <a:spLocks noChangeShapeType="1"/>
              </p:cNvSpPr>
              <p:nvPr/>
            </p:nvSpPr>
            <p:spPr bwMode="auto">
              <a:xfrm>
                <a:off x="5458" y="4679"/>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86" name="Line 877"/>
              <p:cNvSpPr>
                <a:spLocks noChangeShapeType="1"/>
              </p:cNvSpPr>
              <p:nvPr/>
            </p:nvSpPr>
            <p:spPr bwMode="auto">
              <a:xfrm flipV="1">
                <a:off x="5567" y="4806"/>
                <a:ext cx="2"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87" name="Line 878"/>
              <p:cNvSpPr>
                <a:spLocks noChangeShapeType="1"/>
              </p:cNvSpPr>
              <p:nvPr/>
            </p:nvSpPr>
            <p:spPr bwMode="auto">
              <a:xfrm flipH="1" flipV="1">
                <a:off x="5567" y="4793"/>
                <a:ext cx="2"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88" name="Line 879"/>
              <p:cNvSpPr>
                <a:spLocks noChangeShapeType="1"/>
              </p:cNvSpPr>
              <p:nvPr/>
            </p:nvSpPr>
            <p:spPr bwMode="auto">
              <a:xfrm flipH="1" flipV="1">
                <a:off x="5565" y="4778"/>
                <a:ext cx="2"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89" name="Line 880"/>
              <p:cNvSpPr>
                <a:spLocks noChangeShapeType="1"/>
              </p:cNvSpPr>
              <p:nvPr/>
            </p:nvSpPr>
            <p:spPr bwMode="auto">
              <a:xfrm flipH="1" flipV="1">
                <a:off x="5561" y="4765"/>
                <a:ext cx="4"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90" name="Line 881"/>
              <p:cNvSpPr>
                <a:spLocks noChangeShapeType="1"/>
              </p:cNvSpPr>
              <p:nvPr/>
            </p:nvSpPr>
            <p:spPr bwMode="auto">
              <a:xfrm flipH="1" flipV="1">
                <a:off x="5556" y="4751"/>
                <a:ext cx="5"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91" name="Line 882"/>
              <p:cNvSpPr>
                <a:spLocks noChangeShapeType="1"/>
              </p:cNvSpPr>
              <p:nvPr/>
            </p:nvSpPr>
            <p:spPr bwMode="auto">
              <a:xfrm flipH="1" flipV="1">
                <a:off x="5549" y="4739"/>
                <a:ext cx="7"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92" name="Line 883"/>
              <p:cNvSpPr>
                <a:spLocks noChangeShapeType="1"/>
              </p:cNvSpPr>
              <p:nvPr/>
            </p:nvSpPr>
            <p:spPr bwMode="auto">
              <a:xfrm flipH="1" flipV="1">
                <a:off x="5541" y="4727"/>
                <a:ext cx="8"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93" name="Line 884"/>
              <p:cNvSpPr>
                <a:spLocks noChangeShapeType="1"/>
              </p:cNvSpPr>
              <p:nvPr/>
            </p:nvSpPr>
            <p:spPr bwMode="auto">
              <a:xfrm flipH="1" flipV="1">
                <a:off x="5532" y="4716"/>
                <a:ext cx="9"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94" name="Line 885"/>
              <p:cNvSpPr>
                <a:spLocks noChangeShapeType="1"/>
              </p:cNvSpPr>
              <p:nvPr/>
            </p:nvSpPr>
            <p:spPr bwMode="auto">
              <a:xfrm flipH="1" flipV="1">
                <a:off x="5522" y="4706"/>
                <a:ext cx="10"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95" name="Line 886"/>
              <p:cNvSpPr>
                <a:spLocks noChangeShapeType="1"/>
              </p:cNvSpPr>
              <p:nvPr/>
            </p:nvSpPr>
            <p:spPr bwMode="auto">
              <a:xfrm flipH="1" flipV="1">
                <a:off x="5510" y="4696"/>
                <a:ext cx="12"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96" name="Line 887"/>
              <p:cNvSpPr>
                <a:spLocks noChangeShapeType="1"/>
              </p:cNvSpPr>
              <p:nvPr/>
            </p:nvSpPr>
            <p:spPr bwMode="auto">
              <a:xfrm flipH="1" flipV="1">
                <a:off x="5497" y="4689"/>
                <a:ext cx="13"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97" name="Line 888"/>
              <p:cNvSpPr>
                <a:spLocks noChangeShapeType="1"/>
              </p:cNvSpPr>
              <p:nvPr/>
            </p:nvSpPr>
            <p:spPr bwMode="auto">
              <a:xfrm flipH="1" flipV="1">
                <a:off x="5485" y="4683"/>
                <a:ext cx="12"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98" name="Line 889"/>
              <p:cNvSpPr>
                <a:spLocks noChangeShapeType="1"/>
              </p:cNvSpPr>
              <p:nvPr/>
            </p:nvSpPr>
            <p:spPr bwMode="auto">
              <a:xfrm flipH="1" flipV="1">
                <a:off x="5471" y="4678"/>
                <a:ext cx="14"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299" name="Line 890"/>
              <p:cNvSpPr>
                <a:spLocks noChangeShapeType="1"/>
              </p:cNvSpPr>
              <p:nvPr/>
            </p:nvSpPr>
            <p:spPr bwMode="auto">
              <a:xfrm flipH="1" flipV="1">
                <a:off x="5460" y="4675"/>
                <a:ext cx="11"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00" name="Line 891"/>
              <p:cNvSpPr>
                <a:spLocks noChangeShapeType="1"/>
              </p:cNvSpPr>
              <p:nvPr/>
            </p:nvSpPr>
            <p:spPr bwMode="auto">
              <a:xfrm flipV="1">
                <a:off x="5609" y="4704"/>
                <a:ext cx="8" cy="2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01" name="Line 892"/>
              <p:cNvSpPr>
                <a:spLocks noChangeShapeType="1"/>
              </p:cNvSpPr>
              <p:nvPr/>
            </p:nvSpPr>
            <p:spPr bwMode="auto">
              <a:xfrm flipV="1">
                <a:off x="5617" y="4679"/>
                <a:ext cx="6" cy="2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02" name="Line 893"/>
              <p:cNvSpPr>
                <a:spLocks noChangeShapeType="1"/>
              </p:cNvSpPr>
              <p:nvPr/>
            </p:nvSpPr>
            <p:spPr bwMode="auto">
              <a:xfrm flipV="1">
                <a:off x="5623" y="4654"/>
                <a:ext cx="5" cy="2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03" name="Line 894"/>
              <p:cNvSpPr>
                <a:spLocks noChangeShapeType="1"/>
              </p:cNvSpPr>
              <p:nvPr/>
            </p:nvSpPr>
            <p:spPr bwMode="auto">
              <a:xfrm flipV="1">
                <a:off x="5628" y="4636"/>
                <a:ext cx="3"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04" name="Line 895"/>
              <p:cNvSpPr>
                <a:spLocks noChangeShapeType="1"/>
              </p:cNvSpPr>
              <p:nvPr/>
            </p:nvSpPr>
            <p:spPr bwMode="auto">
              <a:xfrm flipH="1" flipV="1">
                <a:off x="5604" y="4723"/>
                <a:ext cx="3"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05" name="Line 896"/>
              <p:cNvSpPr>
                <a:spLocks noChangeShapeType="1"/>
              </p:cNvSpPr>
              <p:nvPr/>
            </p:nvSpPr>
            <p:spPr bwMode="auto">
              <a:xfrm flipH="1" flipV="1">
                <a:off x="5598" y="4707"/>
                <a:ext cx="6"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06" name="Line 897"/>
              <p:cNvSpPr>
                <a:spLocks noChangeShapeType="1"/>
              </p:cNvSpPr>
              <p:nvPr/>
            </p:nvSpPr>
            <p:spPr bwMode="auto">
              <a:xfrm flipH="1" flipV="1">
                <a:off x="5590" y="4692"/>
                <a:ext cx="8"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07" name="Line 898"/>
              <p:cNvSpPr>
                <a:spLocks noChangeShapeType="1"/>
              </p:cNvSpPr>
              <p:nvPr/>
            </p:nvSpPr>
            <p:spPr bwMode="auto">
              <a:xfrm flipH="1" flipV="1">
                <a:off x="5580" y="4678"/>
                <a:ext cx="10"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08" name="Line 899"/>
              <p:cNvSpPr>
                <a:spLocks noChangeShapeType="1"/>
              </p:cNvSpPr>
              <p:nvPr/>
            </p:nvSpPr>
            <p:spPr bwMode="auto">
              <a:xfrm flipH="1" flipV="1">
                <a:off x="5569" y="4665"/>
                <a:ext cx="11"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09" name="Line 900"/>
              <p:cNvSpPr>
                <a:spLocks noChangeShapeType="1"/>
              </p:cNvSpPr>
              <p:nvPr/>
            </p:nvSpPr>
            <p:spPr bwMode="auto">
              <a:xfrm flipH="1" flipV="1">
                <a:off x="5556" y="4653"/>
                <a:ext cx="13"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10" name="Line 901"/>
              <p:cNvSpPr>
                <a:spLocks noChangeShapeType="1"/>
              </p:cNvSpPr>
              <p:nvPr/>
            </p:nvSpPr>
            <p:spPr bwMode="auto">
              <a:xfrm flipH="1" flipV="1">
                <a:off x="5542" y="4642"/>
                <a:ext cx="14"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11" name="Line 902"/>
              <p:cNvSpPr>
                <a:spLocks noChangeShapeType="1"/>
              </p:cNvSpPr>
              <p:nvPr/>
            </p:nvSpPr>
            <p:spPr bwMode="auto">
              <a:xfrm flipH="1" flipV="1">
                <a:off x="5527" y="4632"/>
                <a:ext cx="15"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12" name="Line 903"/>
              <p:cNvSpPr>
                <a:spLocks noChangeShapeType="1"/>
              </p:cNvSpPr>
              <p:nvPr/>
            </p:nvSpPr>
            <p:spPr bwMode="auto">
              <a:xfrm flipH="1" flipV="1">
                <a:off x="5511" y="4625"/>
                <a:ext cx="16"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13" name="Line 904"/>
              <p:cNvSpPr>
                <a:spLocks noChangeShapeType="1"/>
              </p:cNvSpPr>
              <p:nvPr/>
            </p:nvSpPr>
            <p:spPr bwMode="auto">
              <a:xfrm flipH="1" flipV="1">
                <a:off x="5495" y="4618"/>
                <a:ext cx="16"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14" name="Line 905"/>
              <p:cNvSpPr>
                <a:spLocks noChangeShapeType="1"/>
              </p:cNvSpPr>
              <p:nvPr/>
            </p:nvSpPr>
            <p:spPr bwMode="auto">
              <a:xfrm flipH="1" flipV="1">
                <a:off x="5477" y="4614"/>
                <a:ext cx="18"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15" name="Line 906"/>
              <p:cNvSpPr>
                <a:spLocks noChangeShapeType="1"/>
              </p:cNvSpPr>
              <p:nvPr/>
            </p:nvSpPr>
            <p:spPr bwMode="auto">
              <a:xfrm flipH="1" flipV="1">
                <a:off x="5473" y="4612"/>
                <a:ext cx="4"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16" name="Line 907"/>
              <p:cNvSpPr>
                <a:spLocks noChangeShapeType="1"/>
              </p:cNvSpPr>
              <p:nvPr/>
            </p:nvSpPr>
            <p:spPr bwMode="auto">
              <a:xfrm>
                <a:off x="5474" y="4607"/>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17" name="Line 908"/>
              <p:cNvSpPr>
                <a:spLocks noChangeShapeType="1"/>
              </p:cNvSpPr>
              <p:nvPr/>
            </p:nvSpPr>
            <p:spPr bwMode="auto">
              <a:xfrm flipH="1">
                <a:off x="5473" y="4607"/>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18" name="Line 909"/>
              <p:cNvSpPr>
                <a:spLocks noChangeShapeType="1"/>
              </p:cNvSpPr>
              <p:nvPr/>
            </p:nvSpPr>
            <p:spPr bwMode="auto">
              <a:xfrm flipH="1">
                <a:off x="5472" y="4607"/>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19" name="Line 910"/>
              <p:cNvSpPr>
                <a:spLocks noChangeShapeType="1"/>
              </p:cNvSpPr>
              <p:nvPr/>
            </p:nvSpPr>
            <p:spPr bwMode="auto">
              <a:xfrm flipH="1">
                <a:off x="5472" y="4609"/>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20" name="Line 911"/>
              <p:cNvSpPr>
                <a:spLocks noChangeShapeType="1"/>
              </p:cNvSpPr>
              <p:nvPr/>
            </p:nvSpPr>
            <p:spPr bwMode="auto">
              <a:xfrm>
                <a:off x="5472" y="4609"/>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21" name="Line 912"/>
              <p:cNvSpPr>
                <a:spLocks noChangeShapeType="1"/>
              </p:cNvSpPr>
              <p:nvPr/>
            </p:nvSpPr>
            <p:spPr bwMode="auto">
              <a:xfrm>
                <a:off x="5472" y="4610"/>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22" name="Line 913"/>
              <p:cNvSpPr>
                <a:spLocks noChangeShapeType="1"/>
              </p:cNvSpPr>
              <p:nvPr/>
            </p:nvSpPr>
            <p:spPr bwMode="auto">
              <a:xfrm>
                <a:off x="5472" y="4611"/>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23" name="Line 914"/>
              <p:cNvSpPr>
                <a:spLocks noChangeShapeType="1"/>
              </p:cNvSpPr>
              <p:nvPr/>
            </p:nvSpPr>
            <p:spPr bwMode="auto">
              <a:xfrm>
                <a:off x="5472" y="4612"/>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24" name="Line 915"/>
              <p:cNvSpPr>
                <a:spLocks noChangeShapeType="1"/>
              </p:cNvSpPr>
              <p:nvPr/>
            </p:nvSpPr>
            <p:spPr bwMode="auto">
              <a:xfrm>
                <a:off x="5473" y="4612"/>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25" name="Line 916"/>
              <p:cNvSpPr>
                <a:spLocks noChangeShapeType="1"/>
              </p:cNvSpPr>
              <p:nvPr/>
            </p:nvSpPr>
            <p:spPr bwMode="auto">
              <a:xfrm flipH="1" flipV="1">
                <a:off x="5608" y="4715"/>
                <a:ext cx="1"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26" name="Line 917"/>
              <p:cNvSpPr>
                <a:spLocks noChangeShapeType="1"/>
              </p:cNvSpPr>
              <p:nvPr/>
            </p:nvSpPr>
            <p:spPr bwMode="auto">
              <a:xfrm flipH="1" flipV="1">
                <a:off x="5604" y="4701"/>
                <a:ext cx="4"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27" name="Line 918"/>
              <p:cNvSpPr>
                <a:spLocks noChangeShapeType="1"/>
              </p:cNvSpPr>
              <p:nvPr/>
            </p:nvSpPr>
            <p:spPr bwMode="auto">
              <a:xfrm flipH="1" flipV="1">
                <a:off x="5598" y="4688"/>
                <a:ext cx="6"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28" name="Line 919"/>
              <p:cNvSpPr>
                <a:spLocks noChangeShapeType="1"/>
              </p:cNvSpPr>
              <p:nvPr/>
            </p:nvSpPr>
            <p:spPr bwMode="auto">
              <a:xfrm flipH="1" flipV="1">
                <a:off x="5591" y="4675"/>
                <a:ext cx="7"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29" name="Line 920"/>
              <p:cNvSpPr>
                <a:spLocks noChangeShapeType="1"/>
              </p:cNvSpPr>
              <p:nvPr/>
            </p:nvSpPr>
            <p:spPr bwMode="auto">
              <a:xfrm flipH="1" flipV="1">
                <a:off x="5584" y="4664"/>
                <a:ext cx="7"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30" name="Line 921"/>
              <p:cNvSpPr>
                <a:spLocks noChangeShapeType="1"/>
              </p:cNvSpPr>
              <p:nvPr/>
            </p:nvSpPr>
            <p:spPr bwMode="auto">
              <a:xfrm flipH="1" flipV="1">
                <a:off x="5575" y="4651"/>
                <a:ext cx="9"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31" name="Line 922"/>
              <p:cNvSpPr>
                <a:spLocks noChangeShapeType="1"/>
              </p:cNvSpPr>
              <p:nvPr/>
            </p:nvSpPr>
            <p:spPr bwMode="auto">
              <a:xfrm flipH="1" flipV="1">
                <a:off x="5565" y="4642"/>
                <a:ext cx="10"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32" name="Line 923"/>
              <p:cNvSpPr>
                <a:spLocks noChangeShapeType="1"/>
              </p:cNvSpPr>
              <p:nvPr/>
            </p:nvSpPr>
            <p:spPr bwMode="auto">
              <a:xfrm flipH="1" flipV="1">
                <a:off x="5552" y="4633"/>
                <a:ext cx="13"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33" name="Line 924"/>
              <p:cNvSpPr>
                <a:spLocks noChangeShapeType="1"/>
              </p:cNvSpPr>
              <p:nvPr/>
            </p:nvSpPr>
            <p:spPr bwMode="auto">
              <a:xfrm flipH="1" flipV="1">
                <a:off x="5541" y="4626"/>
                <a:ext cx="11"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34" name="Line 925"/>
              <p:cNvSpPr>
                <a:spLocks noChangeShapeType="1"/>
              </p:cNvSpPr>
              <p:nvPr/>
            </p:nvSpPr>
            <p:spPr bwMode="auto">
              <a:xfrm flipH="1" flipV="1">
                <a:off x="5527" y="4618"/>
                <a:ext cx="14"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35" name="Line 926"/>
              <p:cNvSpPr>
                <a:spLocks noChangeShapeType="1"/>
              </p:cNvSpPr>
              <p:nvPr/>
            </p:nvSpPr>
            <p:spPr bwMode="auto">
              <a:xfrm flipH="1" flipV="1">
                <a:off x="5514" y="4614"/>
                <a:ext cx="13"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36" name="Line 927"/>
              <p:cNvSpPr>
                <a:spLocks noChangeShapeType="1"/>
              </p:cNvSpPr>
              <p:nvPr/>
            </p:nvSpPr>
            <p:spPr bwMode="auto">
              <a:xfrm flipH="1" flipV="1">
                <a:off x="5500" y="4610"/>
                <a:ext cx="14"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37" name="Line 928"/>
              <p:cNvSpPr>
                <a:spLocks noChangeShapeType="1"/>
              </p:cNvSpPr>
              <p:nvPr/>
            </p:nvSpPr>
            <p:spPr bwMode="auto">
              <a:xfrm flipH="1" flipV="1">
                <a:off x="5485" y="4607"/>
                <a:ext cx="15"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38" name="Line 929"/>
              <p:cNvSpPr>
                <a:spLocks noChangeShapeType="1"/>
              </p:cNvSpPr>
              <p:nvPr/>
            </p:nvSpPr>
            <p:spPr bwMode="auto">
              <a:xfrm flipH="1" flipV="1">
                <a:off x="5474" y="4607"/>
                <a:ext cx="1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39" name="Line 930"/>
              <p:cNvSpPr>
                <a:spLocks noChangeShapeType="1"/>
              </p:cNvSpPr>
              <p:nvPr/>
            </p:nvSpPr>
            <p:spPr bwMode="auto">
              <a:xfrm flipV="1">
                <a:off x="5631" y="4604"/>
                <a:ext cx="2" cy="2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40" name="Line 931"/>
              <p:cNvSpPr>
                <a:spLocks noChangeShapeType="1"/>
              </p:cNvSpPr>
              <p:nvPr/>
            </p:nvSpPr>
            <p:spPr bwMode="auto">
              <a:xfrm flipV="1">
                <a:off x="5633" y="4578"/>
                <a:ext cx="2" cy="2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41" name="Line 932"/>
              <p:cNvSpPr>
                <a:spLocks noChangeShapeType="1"/>
              </p:cNvSpPr>
              <p:nvPr/>
            </p:nvSpPr>
            <p:spPr bwMode="auto">
              <a:xfrm flipH="1" flipV="1">
                <a:off x="5633" y="4554"/>
                <a:ext cx="2" cy="2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42" name="Line 933"/>
              <p:cNvSpPr>
                <a:spLocks noChangeShapeType="1"/>
              </p:cNvSpPr>
              <p:nvPr/>
            </p:nvSpPr>
            <p:spPr bwMode="auto">
              <a:xfrm flipH="1" flipV="1">
                <a:off x="5632" y="4534"/>
                <a:ext cx="1"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43" name="Line 934"/>
              <p:cNvSpPr>
                <a:spLocks noChangeShapeType="1"/>
              </p:cNvSpPr>
              <p:nvPr/>
            </p:nvSpPr>
            <p:spPr bwMode="auto">
              <a:xfrm flipH="1" flipV="1">
                <a:off x="5625" y="4626"/>
                <a:ext cx="6"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44" name="Line 935"/>
              <p:cNvSpPr>
                <a:spLocks noChangeShapeType="1"/>
              </p:cNvSpPr>
              <p:nvPr/>
            </p:nvSpPr>
            <p:spPr bwMode="auto">
              <a:xfrm flipH="1" flipV="1">
                <a:off x="5616" y="4611"/>
                <a:ext cx="9"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45" name="Line 936"/>
              <p:cNvSpPr>
                <a:spLocks noChangeShapeType="1"/>
              </p:cNvSpPr>
              <p:nvPr/>
            </p:nvSpPr>
            <p:spPr bwMode="auto">
              <a:xfrm flipH="1" flipV="1">
                <a:off x="5604" y="4599"/>
                <a:ext cx="12"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46" name="Line 937"/>
              <p:cNvSpPr>
                <a:spLocks noChangeShapeType="1"/>
              </p:cNvSpPr>
              <p:nvPr/>
            </p:nvSpPr>
            <p:spPr bwMode="auto">
              <a:xfrm flipH="1" flipV="1">
                <a:off x="5591" y="4587"/>
                <a:ext cx="13"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47" name="Line 938"/>
              <p:cNvSpPr>
                <a:spLocks noChangeShapeType="1"/>
              </p:cNvSpPr>
              <p:nvPr/>
            </p:nvSpPr>
            <p:spPr bwMode="auto">
              <a:xfrm flipH="1" flipV="1">
                <a:off x="5577" y="4576"/>
                <a:ext cx="14"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48" name="Line 939"/>
              <p:cNvSpPr>
                <a:spLocks noChangeShapeType="1"/>
              </p:cNvSpPr>
              <p:nvPr/>
            </p:nvSpPr>
            <p:spPr bwMode="auto">
              <a:xfrm flipH="1" flipV="1">
                <a:off x="5562" y="4566"/>
                <a:ext cx="15"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49" name="Line 940"/>
              <p:cNvSpPr>
                <a:spLocks noChangeShapeType="1"/>
              </p:cNvSpPr>
              <p:nvPr/>
            </p:nvSpPr>
            <p:spPr bwMode="auto">
              <a:xfrm flipH="1" flipV="1">
                <a:off x="5547" y="4559"/>
                <a:ext cx="15"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50" name="Line 941"/>
              <p:cNvSpPr>
                <a:spLocks noChangeShapeType="1"/>
              </p:cNvSpPr>
              <p:nvPr/>
            </p:nvSpPr>
            <p:spPr bwMode="auto">
              <a:xfrm flipH="1" flipV="1">
                <a:off x="5530" y="4551"/>
                <a:ext cx="17"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51" name="Line 942"/>
              <p:cNvSpPr>
                <a:spLocks noChangeShapeType="1"/>
              </p:cNvSpPr>
              <p:nvPr/>
            </p:nvSpPr>
            <p:spPr bwMode="auto">
              <a:xfrm flipH="1" flipV="1">
                <a:off x="5513" y="4548"/>
                <a:ext cx="17"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52" name="Line 943"/>
              <p:cNvSpPr>
                <a:spLocks noChangeShapeType="1"/>
              </p:cNvSpPr>
              <p:nvPr/>
            </p:nvSpPr>
            <p:spPr bwMode="auto">
              <a:xfrm flipH="1" flipV="1">
                <a:off x="5495" y="4545"/>
                <a:ext cx="18"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53" name="Line 944"/>
              <p:cNvSpPr>
                <a:spLocks noChangeShapeType="1"/>
              </p:cNvSpPr>
              <p:nvPr/>
            </p:nvSpPr>
            <p:spPr bwMode="auto">
              <a:xfrm flipH="1" flipV="1">
                <a:off x="5477" y="4544"/>
                <a:ext cx="18"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54" name="Line 945"/>
              <p:cNvSpPr>
                <a:spLocks noChangeShapeType="1"/>
              </p:cNvSpPr>
              <p:nvPr/>
            </p:nvSpPr>
            <p:spPr bwMode="auto">
              <a:xfrm flipH="1">
                <a:off x="5473" y="4544"/>
                <a:ext cx="4"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55" name="Line 946"/>
              <p:cNvSpPr>
                <a:spLocks noChangeShapeType="1"/>
              </p:cNvSpPr>
              <p:nvPr/>
            </p:nvSpPr>
            <p:spPr bwMode="auto">
              <a:xfrm flipH="1">
                <a:off x="5472" y="4538"/>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56" name="Line 947"/>
              <p:cNvSpPr>
                <a:spLocks noChangeShapeType="1"/>
              </p:cNvSpPr>
              <p:nvPr/>
            </p:nvSpPr>
            <p:spPr bwMode="auto">
              <a:xfrm flipH="1">
                <a:off x="5472" y="4538"/>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57" name="Line 948"/>
              <p:cNvSpPr>
                <a:spLocks noChangeShapeType="1"/>
              </p:cNvSpPr>
              <p:nvPr/>
            </p:nvSpPr>
            <p:spPr bwMode="auto">
              <a:xfrm flipH="1">
                <a:off x="5471" y="4539"/>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58" name="Line 949"/>
              <p:cNvSpPr>
                <a:spLocks noChangeShapeType="1"/>
              </p:cNvSpPr>
              <p:nvPr/>
            </p:nvSpPr>
            <p:spPr bwMode="auto">
              <a:xfrm>
                <a:off x="5471" y="4540"/>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59" name="Line 950"/>
              <p:cNvSpPr>
                <a:spLocks noChangeShapeType="1"/>
              </p:cNvSpPr>
              <p:nvPr/>
            </p:nvSpPr>
            <p:spPr bwMode="auto">
              <a:xfrm>
                <a:off x="5471" y="4542"/>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60" name="Line 951"/>
              <p:cNvSpPr>
                <a:spLocks noChangeShapeType="1"/>
              </p:cNvSpPr>
              <p:nvPr/>
            </p:nvSpPr>
            <p:spPr bwMode="auto">
              <a:xfrm>
                <a:off x="5471" y="4542"/>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61" name="Line 952"/>
              <p:cNvSpPr>
                <a:spLocks noChangeShapeType="1"/>
              </p:cNvSpPr>
              <p:nvPr/>
            </p:nvSpPr>
            <p:spPr bwMode="auto">
              <a:xfrm>
                <a:off x="5472" y="4543"/>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62" name="Line 953"/>
              <p:cNvSpPr>
                <a:spLocks noChangeShapeType="1"/>
              </p:cNvSpPr>
              <p:nvPr/>
            </p:nvSpPr>
            <p:spPr bwMode="auto">
              <a:xfrm>
                <a:off x="5472" y="4544"/>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63" name="Line 954"/>
              <p:cNvSpPr>
                <a:spLocks noChangeShapeType="1"/>
              </p:cNvSpPr>
              <p:nvPr/>
            </p:nvSpPr>
            <p:spPr bwMode="auto">
              <a:xfrm>
                <a:off x="5473" y="4544"/>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64" name="Line 955"/>
              <p:cNvSpPr>
                <a:spLocks noChangeShapeType="1"/>
              </p:cNvSpPr>
              <p:nvPr/>
            </p:nvSpPr>
            <p:spPr bwMode="auto">
              <a:xfrm flipH="1" flipV="1">
                <a:off x="5626" y="4617"/>
                <a:ext cx="5"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65" name="Line 956"/>
              <p:cNvSpPr>
                <a:spLocks noChangeShapeType="1"/>
              </p:cNvSpPr>
              <p:nvPr/>
            </p:nvSpPr>
            <p:spPr bwMode="auto">
              <a:xfrm flipH="1" flipV="1">
                <a:off x="5619" y="4604"/>
                <a:ext cx="7"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66" name="Line 957"/>
              <p:cNvSpPr>
                <a:spLocks noChangeShapeType="1"/>
              </p:cNvSpPr>
              <p:nvPr/>
            </p:nvSpPr>
            <p:spPr bwMode="auto">
              <a:xfrm flipH="1" flipV="1">
                <a:off x="5612" y="4592"/>
                <a:ext cx="7"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67" name="Line 958"/>
              <p:cNvSpPr>
                <a:spLocks noChangeShapeType="1"/>
              </p:cNvSpPr>
              <p:nvPr/>
            </p:nvSpPr>
            <p:spPr bwMode="auto">
              <a:xfrm flipH="1" flipV="1">
                <a:off x="5603" y="4581"/>
                <a:ext cx="9"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68" name="Line 959"/>
              <p:cNvSpPr>
                <a:spLocks noChangeShapeType="1"/>
              </p:cNvSpPr>
              <p:nvPr/>
            </p:nvSpPr>
            <p:spPr bwMode="auto">
              <a:xfrm flipH="1" flipV="1">
                <a:off x="5593" y="4571"/>
                <a:ext cx="10"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69" name="Line 960"/>
              <p:cNvSpPr>
                <a:spLocks noChangeShapeType="1"/>
              </p:cNvSpPr>
              <p:nvPr/>
            </p:nvSpPr>
            <p:spPr bwMode="auto">
              <a:xfrm flipH="1" flipV="1">
                <a:off x="5580" y="4562"/>
                <a:ext cx="13"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70" name="Line 961"/>
              <p:cNvSpPr>
                <a:spLocks noChangeShapeType="1"/>
              </p:cNvSpPr>
              <p:nvPr/>
            </p:nvSpPr>
            <p:spPr bwMode="auto">
              <a:xfrm flipH="1" flipV="1">
                <a:off x="5569" y="4554"/>
                <a:ext cx="11"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71" name="Line 962"/>
              <p:cNvSpPr>
                <a:spLocks noChangeShapeType="1"/>
              </p:cNvSpPr>
              <p:nvPr/>
            </p:nvSpPr>
            <p:spPr bwMode="auto">
              <a:xfrm flipH="1" flipV="1">
                <a:off x="5555" y="4548"/>
                <a:ext cx="14"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72" name="Line 963"/>
              <p:cNvSpPr>
                <a:spLocks noChangeShapeType="1"/>
              </p:cNvSpPr>
              <p:nvPr/>
            </p:nvSpPr>
            <p:spPr bwMode="auto">
              <a:xfrm flipH="1" flipV="1">
                <a:off x="5542" y="4543"/>
                <a:ext cx="13"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73" name="Line 964"/>
              <p:cNvSpPr>
                <a:spLocks noChangeShapeType="1"/>
              </p:cNvSpPr>
              <p:nvPr/>
            </p:nvSpPr>
            <p:spPr bwMode="auto">
              <a:xfrm flipH="1" flipV="1">
                <a:off x="5528" y="4539"/>
                <a:ext cx="14"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74" name="Line 965"/>
              <p:cNvSpPr>
                <a:spLocks noChangeShapeType="1"/>
              </p:cNvSpPr>
              <p:nvPr/>
            </p:nvSpPr>
            <p:spPr bwMode="auto">
              <a:xfrm flipH="1" flipV="1">
                <a:off x="5513" y="4537"/>
                <a:ext cx="15"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75" name="Line 966"/>
              <p:cNvSpPr>
                <a:spLocks noChangeShapeType="1"/>
              </p:cNvSpPr>
              <p:nvPr/>
            </p:nvSpPr>
            <p:spPr bwMode="auto">
              <a:xfrm flipH="1" flipV="1">
                <a:off x="5497" y="4537"/>
                <a:ext cx="16"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76" name="Line 967"/>
              <p:cNvSpPr>
                <a:spLocks noChangeShapeType="1"/>
              </p:cNvSpPr>
              <p:nvPr/>
            </p:nvSpPr>
            <p:spPr bwMode="auto">
              <a:xfrm flipH="1">
                <a:off x="5483" y="4537"/>
                <a:ext cx="14"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77" name="Line 968"/>
              <p:cNvSpPr>
                <a:spLocks noChangeShapeType="1"/>
              </p:cNvSpPr>
              <p:nvPr/>
            </p:nvSpPr>
            <p:spPr bwMode="auto">
              <a:xfrm flipH="1">
                <a:off x="5473" y="4537"/>
                <a:ext cx="10"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78" name="Line 969"/>
              <p:cNvSpPr>
                <a:spLocks noChangeShapeType="1"/>
              </p:cNvSpPr>
              <p:nvPr/>
            </p:nvSpPr>
            <p:spPr bwMode="auto">
              <a:xfrm flipH="1" flipV="1">
                <a:off x="5628" y="4503"/>
                <a:ext cx="3" cy="2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79" name="Line 970"/>
              <p:cNvSpPr>
                <a:spLocks noChangeShapeType="1"/>
              </p:cNvSpPr>
              <p:nvPr/>
            </p:nvSpPr>
            <p:spPr bwMode="auto">
              <a:xfrm flipH="1" flipV="1">
                <a:off x="5623" y="4478"/>
                <a:ext cx="5" cy="2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80" name="Line 971"/>
              <p:cNvSpPr>
                <a:spLocks noChangeShapeType="1"/>
              </p:cNvSpPr>
              <p:nvPr/>
            </p:nvSpPr>
            <p:spPr bwMode="auto">
              <a:xfrm flipH="1" flipV="1">
                <a:off x="5617" y="4454"/>
                <a:ext cx="6" cy="2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81" name="Line 972"/>
              <p:cNvSpPr>
                <a:spLocks noChangeShapeType="1"/>
              </p:cNvSpPr>
              <p:nvPr/>
            </p:nvSpPr>
            <p:spPr bwMode="auto">
              <a:xfrm flipH="1" flipV="1">
                <a:off x="5612" y="4436"/>
                <a:ext cx="5"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82" name="Line 973"/>
              <p:cNvSpPr>
                <a:spLocks noChangeShapeType="1"/>
              </p:cNvSpPr>
              <p:nvPr/>
            </p:nvSpPr>
            <p:spPr bwMode="auto">
              <a:xfrm flipH="1" flipV="1">
                <a:off x="5625" y="4527"/>
                <a:ext cx="7"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83" name="Line 974"/>
              <p:cNvSpPr>
                <a:spLocks noChangeShapeType="1"/>
              </p:cNvSpPr>
              <p:nvPr/>
            </p:nvSpPr>
            <p:spPr bwMode="auto">
              <a:xfrm flipH="1" flipV="1">
                <a:off x="5612" y="4515"/>
                <a:ext cx="13"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84" name="Line 975"/>
              <p:cNvSpPr>
                <a:spLocks noChangeShapeType="1"/>
              </p:cNvSpPr>
              <p:nvPr/>
            </p:nvSpPr>
            <p:spPr bwMode="auto">
              <a:xfrm flipH="1" flipV="1">
                <a:off x="5598" y="4504"/>
                <a:ext cx="14"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85" name="Line 976"/>
              <p:cNvSpPr>
                <a:spLocks noChangeShapeType="1"/>
              </p:cNvSpPr>
              <p:nvPr/>
            </p:nvSpPr>
            <p:spPr bwMode="auto">
              <a:xfrm flipH="1" flipV="1">
                <a:off x="5583" y="4494"/>
                <a:ext cx="15"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86" name="Line 977"/>
              <p:cNvSpPr>
                <a:spLocks noChangeShapeType="1"/>
              </p:cNvSpPr>
              <p:nvPr/>
            </p:nvSpPr>
            <p:spPr bwMode="auto">
              <a:xfrm flipH="1" flipV="1">
                <a:off x="5567" y="4487"/>
                <a:ext cx="16"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87" name="Line 978"/>
              <p:cNvSpPr>
                <a:spLocks noChangeShapeType="1"/>
              </p:cNvSpPr>
              <p:nvPr/>
            </p:nvSpPr>
            <p:spPr bwMode="auto">
              <a:xfrm flipH="1" flipV="1">
                <a:off x="5551" y="4481"/>
                <a:ext cx="16"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88" name="Line 979"/>
              <p:cNvSpPr>
                <a:spLocks noChangeShapeType="1"/>
              </p:cNvSpPr>
              <p:nvPr/>
            </p:nvSpPr>
            <p:spPr bwMode="auto">
              <a:xfrm flipH="1" flipV="1">
                <a:off x="5533" y="4476"/>
                <a:ext cx="18"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89" name="Line 980"/>
              <p:cNvSpPr>
                <a:spLocks noChangeShapeType="1"/>
              </p:cNvSpPr>
              <p:nvPr/>
            </p:nvSpPr>
            <p:spPr bwMode="auto">
              <a:xfrm flipH="1" flipV="1">
                <a:off x="5515" y="4473"/>
                <a:ext cx="18"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90" name="Line 981"/>
              <p:cNvSpPr>
                <a:spLocks noChangeShapeType="1"/>
              </p:cNvSpPr>
              <p:nvPr/>
            </p:nvSpPr>
            <p:spPr bwMode="auto">
              <a:xfrm flipH="1" flipV="1">
                <a:off x="5497" y="4472"/>
                <a:ext cx="18"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91" name="Line 982"/>
              <p:cNvSpPr>
                <a:spLocks noChangeShapeType="1"/>
              </p:cNvSpPr>
              <p:nvPr/>
            </p:nvSpPr>
            <p:spPr bwMode="auto">
              <a:xfrm flipH="1">
                <a:off x="5480" y="4472"/>
                <a:ext cx="17"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92" name="Line 983"/>
              <p:cNvSpPr>
                <a:spLocks noChangeShapeType="1"/>
              </p:cNvSpPr>
              <p:nvPr/>
            </p:nvSpPr>
            <p:spPr bwMode="auto">
              <a:xfrm flipH="1">
                <a:off x="5463" y="4473"/>
                <a:ext cx="17"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93" name="Line 984"/>
              <p:cNvSpPr>
                <a:spLocks noChangeShapeType="1"/>
              </p:cNvSpPr>
              <p:nvPr/>
            </p:nvSpPr>
            <p:spPr bwMode="auto">
              <a:xfrm flipH="1">
                <a:off x="5459" y="4476"/>
                <a:ext cx="4"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94" name="Line 985"/>
              <p:cNvSpPr>
                <a:spLocks noChangeShapeType="1"/>
              </p:cNvSpPr>
              <p:nvPr/>
            </p:nvSpPr>
            <p:spPr bwMode="auto">
              <a:xfrm>
                <a:off x="5457" y="4471"/>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95" name="Line 986"/>
              <p:cNvSpPr>
                <a:spLocks noChangeShapeType="1"/>
              </p:cNvSpPr>
              <p:nvPr/>
            </p:nvSpPr>
            <p:spPr bwMode="auto">
              <a:xfrm flipH="1">
                <a:off x="5457" y="4471"/>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96" name="Line 987"/>
              <p:cNvSpPr>
                <a:spLocks noChangeShapeType="1"/>
              </p:cNvSpPr>
              <p:nvPr/>
            </p:nvSpPr>
            <p:spPr bwMode="auto">
              <a:xfrm flipH="1">
                <a:off x="5455" y="4472"/>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97" name="Line 988"/>
              <p:cNvSpPr>
                <a:spLocks noChangeShapeType="1"/>
              </p:cNvSpPr>
              <p:nvPr/>
            </p:nvSpPr>
            <p:spPr bwMode="auto">
              <a:xfrm flipH="1">
                <a:off x="5455" y="4472"/>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98" name="Line 989"/>
              <p:cNvSpPr>
                <a:spLocks noChangeShapeType="1"/>
              </p:cNvSpPr>
              <p:nvPr/>
            </p:nvSpPr>
            <p:spPr bwMode="auto">
              <a:xfrm>
                <a:off x="5455" y="4473"/>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399" name="Line 990"/>
              <p:cNvSpPr>
                <a:spLocks noChangeShapeType="1"/>
              </p:cNvSpPr>
              <p:nvPr/>
            </p:nvSpPr>
            <p:spPr bwMode="auto">
              <a:xfrm>
                <a:off x="5455" y="4475"/>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00" name="Line 991"/>
              <p:cNvSpPr>
                <a:spLocks noChangeShapeType="1"/>
              </p:cNvSpPr>
              <p:nvPr/>
            </p:nvSpPr>
            <p:spPr bwMode="auto">
              <a:xfrm>
                <a:off x="5457" y="4476"/>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01" name="Line 992"/>
              <p:cNvSpPr>
                <a:spLocks noChangeShapeType="1"/>
              </p:cNvSpPr>
              <p:nvPr/>
            </p:nvSpPr>
            <p:spPr bwMode="auto">
              <a:xfrm>
                <a:off x="5457" y="4477"/>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02" name="Line 993"/>
              <p:cNvSpPr>
                <a:spLocks noChangeShapeType="1"/>
              </p:cNvSpPr>
              <p:nvPr/>
            </p:nvSpPr>
            <p:spPr bwMode="auto">
              <a:xfrm flipV="1">
                <a:off x="5458" y="4477"/>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03" name="Line 994"/>
              <p:cNvSpPr>
                <a:spLocks noChangeShapeType="1"/>
              </p:cNvSpPr>
              <p:nvPr/>
            </p:nvSpPr>
            <p:spPr bwMode="auto">
              <a:xfrm flipH="1" flipV="1">
                <a:off x="5623" y="4517"/>
                <a:ext cx="8"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04" name="Line 995"/>
              <p:cNvSpPr>
                <a:spLocks noChangeShapeType="1"/>
              </p:cNvSpPr>
              <p:nvPr/>
            </p:nvSpPr>
            <p:spPr bwMode="auto">
              <a:xfrm flipH="1" flipV="1">
                <a:off x="5614" y="4506"/>
                <a:ext cx="9"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05" name="Line 996"/>
              <p:cNvSpPr>
                <a:spLocks noChangeShapeType="1"/>
              </p:cNvSpPr>
              <p:nvPr/>
            </p:nvSpPr>
            <p:spPr bwMode="auto">
              <a:xfrm flipH="1" flipV="1">
                <a:off x="5604" y="4495"/>
                <a:ext cx="10"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06" name="Line 997"/>
              <p:cNvSpPr>
                <a:spLocks noChangeShapeType="1"/>
              </p:cNvSpPr>
              <p:nvPr/>
            </p:nvSpPr>
            <p:spPr bwMode="auto">
              <a:xfrm flipH="1" flipV="1">
                <a:off x="5593" y="4487"/>
                <a:ext cx="11"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07" name="Line 998"/>
              <p:cNvSpPr>
                <a:spLocks noChangeShapeType="1"/>
              </p:cNvSpPr>
              <p:nvPr/>
            </p:nvSpPr>
            <p:spPr bwMode="auto">
              <a:xfrm flipH="1" flipV="1">
                <a:off x="5580" y="4480"/>
                <a:ext cx="13"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08" name="Line 999"/>
              <p:cNvSpPr>
                <a:spLocks noChangeShapeType="1"/>
              </p:cNvSpPr>
              <p:nvPr/>
            </p:nvSpPr>
            <p:spPr bwMode="auto">
              <a:xfrm flipH="1" flipV="1">
                <a:off x="5567" y="4472"/>
                <a:ext cx="13"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09" name="Line 1000"/>
              <p:cNvSpPr>
                <a:spLocks noChangeShapeType="1"/>
              </p:cNvSpPr>
              <p:nvPr/>
            </p:nvSpPr>
            <p:spPr bwMode="auto">
              <a:xfrm flipH="1" flipV="1">
                <a:off x="5553" y="4467"/>
                <a:ext cx="14"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10" name="Line 1001"/>
              <p:cNvSpPr>
                <a:spLocks noChangeShapeType="1"/>
              </p:cNvSpPr>
              <p:nvPr/>
            </p:nvSpPr>
            <p:spPr bwMode="auto">
              <a:xfrm flipH="1" flipV="1">
                <a:off x="5539" y="4464"/>
                <a:ext cx="14"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11" name="Line 1002"/>
              <p:cNvSpPr>
                <a:spLocks noChangeShapeType="1"/>
              </p:cNvSpPr>
              <p:nvPr/>
            </p:nvSpPr>
            <p:spPr bwMode="auto">
              <a:xfrm flipH="1" flipV="1">
                <a:off x="5525" y="4461"/>
                <a:ext cx="14"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12" name="Line 1003"/>
              <p:cNvSpPr>
                <a:spLocks noChangeShapeType="1"/>
              </p:cNvSpPr>
              <p:nvPr/>
            </p:nvSpPr>
            <p:spPr bwMode="auto">
              <a:xfrm flipH="1" flipV="1">
                <a:off x="5510" y="4461"/>
                <a:ext cx="15"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13" name="Line 1004"/>
              <p:cNvSpPr>
                <a:spLocks noChangeShapeType="1"/>
              </p:cNvSpPr>
              <p:nvPr/>
            </p:nvSpPr>
            <p:spPr bwMode="auto">
              <a:xfrm flipH="1">
                <a:off x="5495" y="4461"/>
                <a:ext cx="15"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14" name="Line 1005"/>
              <p:cNvSpPr>
                <a:spLocks noChangeShapeType="1"/>
              </p:cNvSpPr>
              <p:nvPr/>
            </p:nvSpPr>
            <p:spPr bwMode="auto">
              <a:xfrm flipH="1">
                <a:off x="5481" y="4461"/>
                <a:ext cx="14"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15" name="Line 1006"/>
              <p:cNvSpPr>
                <a:spLocks noChangeShapeType="1"/>
              </p:cNvSpPr>
              <p:nvPr/>
            </p:nvSpPr>
            <p:spPr bwMode="auto">
              <a:xfrm flipH="1">
                <a:off x="5467" y="4464"/>
                <a:ext cx="14"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16" name="Line 1007"/>
              <p:cNvSpPr>
                <a:spLocks noChangeShapeType="1"/>
              </p:cNvSpPr>
              <p:nvPr/>
            </p:nvSpPr>
            <p:spPr bwMode="auto">
              <a:xfrm flipH="1">
                <a:off x="5457" y="4467"/>
                <a:ext cx="10"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17" name="Line 1008"/>
              <p:cNvSpPr>
                <a:spLocks noChangeShapeType="1"/>
              </p:cNvSpPr>
              <p:nvPr/>
            </p:nvSpPr>
            <p:spPr bwMode="auto">
              <a:xfrm flipH="1" flipV="1">
                <a:off x="5600" y="4406"/>
                <a:ext cx="9" cy="2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18" name="Line 1009"/>
              <p:cNvSpPr>
                <a:spLocks noChangeShapeType="1"/>
              </p:cNvSpPr>
              <p:nvPr/>
            </p:nvSpPr>
            <p:spPr bwMode="auto">
              <a:xfrm flipH="1" flipV="1">
                <a:off x="5590" y="4382"/>
                <a:ext cx="10" cy="2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19" name="Line 1010"/>
              <p:cNvSpPr>
                <a:spLocks noChangeShapeType="1"/>
              </p:cNvSpPr>
              <p:nvPr/>
            </p:nvSpPr>
            <p:spPr bwMode="auto">
              <a:xfrm flipH="1" flipV="1">
                <a:off x="5580" y="4360"/>
                <a:ext cx="10" cy="2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20" name="Line 1011"/>
              <p:cNvSpPr>
                <a:spLocks noChangeShapeType="1"/>
              </p:cNvSpPr>
              <p:nvPr/>
            </p:nvSpPr>
            <p:spPr bwMode="auto">
              <a:xfrm flipH="1" flipV="1">
                <a:off x="5570" y="4343"/>
                <a:ext cx="10"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21" name="Line 1012"/>
              <p:cNvSpPr>
                <a:spLocks noChangeShapeType="1"/>
              </p:cNvSpPr>
              <p:nvPr/>
            </p:nvSpPr>
            <p:spPr bwMode="auto">
              <a:xfrm flipH="1" flipV="1">
                <a:off x="5603" y="4430"/>
                <a:ext cx="9"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22" name="Line 1013"/>
              <p:cNvSpPr>
                <a:spLocks noChangeShapeType="1"/>
              </p:cNvSpPr>
              <p:nvPr/>
            </p:nvSpPr>
            <p:spPr bwMode="auto">
              <a:xfrm flipH="1" flipV="1">
                <a:off x="5588" y="4420"/>
                <a:ext cx="15"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23" name="Line 1014"/>
              <p:cNvSpPr>
                <a:spLocks noChangeShapeType="1"/>
              </p:cNvSpPr>
              <p:nvPr/>
            </p:nvSpPr>
            <p:spPr bwMode="auto">
              <a:xfrm flipH="1" flipV="1">
                <a:off x="5572" y="4413"/>
                <a:ext cx="16"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24" name="Line 1015"/>
              <p:cNvSpPr>
                <a:spLocks noChangeShapeType="1"/>
              </p:cNvSpPr>
              <p:nvPr/>
            </p:nvSpPr>
            <p:spPr bwMode="auto">
              <a:xfrm flipH="1" flipV="1">
                <a:off x="5555" y="4406"/>
                <a:ext cx="17"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25" name="Line 1016"/>
              <p:cNvSpPr>
                <a:spLocks noChangeShapeType="1"/>
              </p:cNvSpPr>
              <p:nvPr/>
            </p:nvSpPr>
            <p:spPr bwMode="auto">
              <a:xfrm flipH="1" flipV="1">
                <a:off x="5538" y="4402"/>
                <a:ext cx="17"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26" name="Line 1017"/>
              <p:cNvSpPr>
                <a:spLocks noChangeShapeType="1"/>
              </p:cNvSpPr>
              <p:nvPr/>
            </p:nvSpPr>
            <p:spPr bwMode="auto">
              <a:xfrm flipH="1" flipV="1">
                <a:off x="5520" y="4399"/>
                <a:ext cx="18"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27" name="Line 1018"/>
              <p:cNvSpPr>
                <a:spLocks noChangeShapeType="1"/>
              </p:cNvSpPr>
              <p:nvPr/>
            </p:nvSpPr>
            <p:spPr bwMode="auto">
              <a:xfrm flipH="1" flipV="1">
                <a:off x="5502" y="4398"/>
                <a:ext cx="18"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28" name="Line 1019"/>
              <p:cNvSpPr>
                <a:spLocks noChangeShapeType="1"/>
              </p:cNvSpPr>
              <p:nvPr/>
            </p:nvSpPr>
            <p:spPr bwMode="auto">
              <a:xfrm flipH="1">
                <a:off x="5485" y="4398"/>
                <a:ext cx="17"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29" name="Line 1020"/>
              <p:cNvSpPr>
                <a:spLocks noChangeShapeType="1"/>
              </p:cNvSpPr>
              <p:nvPr/>
            </p:nvSpPr>
            <p:spPr bwMode="auto">
              <a:xfrm flipH="1">
                <a:off x="5467" y="4399"/>
                <a:ext cx="18"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30" name="Line 1021"/>
              <p:cNvSpPr>
                <a:spLocks noChangeShapeType="1"/>
              </p:cNvSpPr>
              <p:nvPr/>
            </p:nvSpPr>
            <p:spPr bwMode="auto">
              <a:xfrm flipH="1">
                <a:off x="5450" y="4402"/>
                <a:ext cx="17"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31" name="Line 1022"/>
              <p:cNvSpPr>
                <a:spLocks noChangeShapeType="1"/>
              </p:cNvSpPr>
              <p:nvPr/>
            </p:nvSpPr>
            <p:spPr bwMode="auto">
              <a:xfrm flipH="1">
                <a:off x="5434" y="4406"/>
                <a:ext cx="16"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32" name="Line 1023"/>
              <p:cNvSpPr>
                <a:spLocks noChangeShapeType="1"/>
              </p:cNvSpPr>
              <p:nvPr/>
            </p:nvSpPr>
            <p:spPr bwMode="auto">
              <a:xfrm flipH="1">
                <a:off x="5430" y="4413"/>
                <a:ext cx="4"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33" name="Line 0"/>
              <p:cNvSpPr>
                <a:spLocks noChangeShapeType="1"/>
              </p:cNvSpPr>
              <p:nvPr/>
            </p:nvSpPr>
            <p:spPr bwMode="auto">
              <a:xfrm flipH="1">
                <a:off x="5426" y="4409"/>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34" name="Line 1"/>
              <p:cNvSpPr>
                <a:spLocks noChangeShapeType="1"/>
              </p:cNvSpPr>
              <p:nvPr/>
            </p:nvSpPr>
            <p:spPr bwMode="auto">
              <a:xfrm flipH="1">
                <a:off x="5426" y="4409"/>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35" name="Line 2"/>
              <p:cNvSpPr>
                <a:spLocks noChangeShapeType="1"/>
              </p:cNvSpPr>
              <p:nvPr/>
            </p:nvSpPr>
            <p:spPr bwMode="auto">
              <a:xfrm>
                <a:off x="5426" y="4410"/>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36" name="Line 3"/>
              <p:cNvSpPr>
                <a:spLocks noChangeShapeType="1"/>
              </p:cNvSpPr>
              <p:nvPr/>
            </p:nvSpPr>
            <p:spPr bwMode="auto">
              <a:xfrm>
                <a:off x="5426" y="4411"/>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37" name="Line 4"/>
              <p:cNvSpPr>
                <a:spLocks noChangeShapeType="1"/>
              </p:cNvSpPr>
              <p:nvPr/>
            </p:nvSpPr>
            <p:spPr bwMode="auto">
              <a:xfrm>
                <a:off x="5426" y="4413"/>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38" name="Line 5"/>
              <p:cNvSpPr>
                <a:spLocks noChangeShapeType="1"/>
              </p:cNvSpPr>
              <p:nvPr/>
            </p:nvSpPr>
            <p:spPr bwMode="auto">
              <a:xfrm>
                <a:off x="5426" y="4414"/>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39" name="Line 6"/>
              <p:cNvSpPr>
                <a:spLocks noChangeShapeType="1"/>
              </p:cNvSpPr>
              <p:nvPr/>
            </p:nvSpPr>
            <p:spPr bwMode="auto">
              <a:xfrm>
                <a:off x="5427" y="4414"/>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40" name="Line 7"/>
              <p:cNvSpPr>
                <a:spLocks noChangeShapeType="1"/>
              </p:cNvSpPr>
              <p:nvPr/>
            </p:nvSpPr>
            <p:spPr bwMode="auto">
              <a:xfrm flipV="1">
                <a:off x="5429" y="4414"/>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41" name="Line 8"/>
              <p:cNvSpPr>
                <a:spLocks noChangeShapeType="1"/>
              </p:cNvSpPr>
              <p:nvPr/>
            </p:nvSpPr>
            <p:spPr bwMode="auto">
              <a:xfrm>
                <a:off x="5430" y="4414"/>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42" name="Line 9"/>
              <p:cNvSpPr>
                <a:spLocks noChangeShapeType="1"/>
              </p:cNvSpPr>
              <p:nvPr/>
            </p:nvSpPr>
            <p:spPr bwMode="auto">
              <a:xfrm flipH="1" flipV="1">
                <a:off x="5600" y="4420"/>
                <a:ext cx="9"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43" name="Line 10"/>
              <p:cNvSpPr>
                <a:spLocks noChangeShapeType="1"/>
              </p:cNvSpPr>
              <p:nvPr/>
            </p:nvSpPr>
            <p:spPr bwMode="auto">
              <a:xfrm flipH="1" flipV="1">
                <a:off x="5589" y="4411"/>
                <a:ext cx="11"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44" name="Line 11"/>
              <p:cNvSpPr>
                <a:spLocks noChangeShapeType="1"/>
              </p:cNvSpPr>
              <p:nvPr/>
            </p:nvSpPr>
            <p:spPr bwMode="auto">
              <a:xfrm flipH="1" flipV="1">
                <a:off x="5576" y="4404"/>
                <a:ext cx="13"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45" name="Line 12"/>
              <p:cNvSpPr>
                <a:spLocks noChangeShapeType="1"/>
              </p:cNvSpPr>
              <p:nvPr/>
            </p:nvSpPr>
            <p:spPr bwMode="auto">
              <a:xfrm flipH="1" flipV="1">
                <a:off x="5563" y="4397"/>
                <a:ext cx="13"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46" name="Line 13"/>
              <p:cNvSpPr>
                <a:spLocks noChangeShapeType="1"/>
              </p:cNvSpPr>
              <p:nvPr/>
            </p:nvSpPr>
            <p:spPr bwMode="auto">
              <a:xfrm flipH="1" flipV="1">
                <a:off x="5549" y="4392"/>
                <a:ext cx="14"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47" name="Line 14"/>
              <p:cNvSpPr>
                <a:spLocks noChangeShapeType="1"/>
              </p:cNvSpPr>
              <p:nvPr/>
            </p:nvSpPr>
            <p:spPr bwMode="auto">
              <a:xfrm flipH="1" flipV="1">
                <a:off x="5536" y="4388"/>
                <a:ext cx="13"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48" name="Line 15"/>
              <p:cNvSpPr>
                <a:spLocks noChangeShapeType="1"/>
              </p:cNvSpPr>
              <p:nvPr/>
            </p:nvSpPr>
            <p:spPr bwMode="auto">
              <a:xfrm flipH="1" flipV="1">
                <a:off x="5520" y="4386"/>
                <a:ext cx="16"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49" name="Line 16"/>
              <p:cNvSpPr>
                <a:spLocks noChangeShapeType="1"/>
              </p:cNvSpPr>
              <p:nvPr/>
            </p:nvSpPr>
            <p:spPr bwMode="auto">
              <a:xfrm flipH="1" flipV="1">
                <a:off x="5506" y="4386"/>
                <a:ext cx="14"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50" name="Line 17"/>
              <p:cNvSpPr>
                <a:spLocks noChangeShapeType="1"/>
              </p:cNvSpPr>
              <p:nvPr/>
            </p:nvSpPr>
            <p:spPr bwMode="auto">
              <a:xfrm flipH="1">
                <a:off x="5491" y="4386"/>
                <a:ext cx="15"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51" name="Line 18"/>
              <p:cNvSpPr>
                <a:spLocks noChangeShapeType="1"/>
              </p:cNvSpPr>
              <p:nvPr/>
            </p:nvSpPr>
            <p:spPr bwMode="auto">
              <a:xfrm flipH="1">
                <a:off x="5477" y="4386"/>
                <a:ext cx="14"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52" name="Line 19"/>
              <p:cNvSpPr>
                <a:spLocks noChangeShapeType="1"/>
              </p:cNvSpPr>
              <p:nvPr/>
            </p:nvSpPr>
            <p:spPr bwMode="auto">
              <a:xfrm flipH="1">
                <a:off x="5462" y="4388"/>
                <a:ext cx="15"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53" name="Line 20"/>
              <p:cNvSpPr>
                <a:spLocks noChangeShapeType="1"/>
              </p:cNvSpPr>
              <p:nvPr/>
            </p:nvSpPr>
            <p:spPr bwMode="auto">
              <a:xfrm flipH="1">
                <a:off x="5449" y="4392"/>
                <a:ext cx="13"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54" name="Line 21"/>
              <p:cNvSpPr>
                <a:spLocks noChangeShapeType="1"/>
              </p:cNvSpPr>
              <p:nvPr/>
            </p:nvSpPr>
            <p:spPr bwMode="auto">
              <a:xfrm flipH="1">
                <a:off x="5436" y="4397"/>
                <a:ext cx="13"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55" name="Line 22"/>
              <p:cNvSpPr>
                <a:spLocks noChangeShapeType="1"/>
              </p:cNvSpPr>
              <p:nvPr/>
            </p:nvSpPr>
            <p:spPr bwMode="auto">
              <a:xfrm flipH="1">
                <a:off x="5426" y="4404"/>
                <a:ext cx="10"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56" name="Line 23"/>
              <p:cNvSpPr>
                <a:spLocks noChangeShapeType="1"/>
              </p:cNvSpPr>
              <p:nvPr/>
            </p:nvSpPr>
            <p:spPr bwMode="auto">
              <a:xfrm flipH="1" flipV="1">
                <a:off x="5553" y="4316"/>
                <a:ext cx="14" cy="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57" name="Line 24"/>
              <p:cNvSpPr>
                <a:spLocks noChangeShapeType="1"/>
              </p:cNvSpPr>
              <p:nvPr/>
            </p:nvSpPr>
            <p:spPr bwMode="auto">
              <a:xfrm flipH="1" flipV="1">
                <a:off x="5538" y="4296"/>
                <a:ext cx="15"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58" name="Line 25"/>
              <p:cNvSpPr>
                <a:spLocks noChangeShapeType="1"/>
              </p:cNvSpPr>
              <p:nvPr/>
            </p:nvSpPr>
            <p:spPr bwMode="auto">
              <a:xfrm flipH="1" flipV="1">
                <a:off x="5523" y="4275"/>
                <a:ext cx="15" cy="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59" name="Line 26"/>
              <p:cNvSpPr>
                <a:spLocks noChangeShapeType="1"/>
              </p:cNvSpPr>
              <p:nvPr/>
            </p:nvSpPr>
            <p:spPr bwMode="auto">
              <a:xfrm flipH="1" flipV="1">
                <a:off x="5510" y="4261"/>
                <a:ext cx="13"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60" name="Line 27"/>
              <p:cNvSpPr>
                <a:spLocks noChangeShapeType="1"/>
              </p:cNvSpPr>
              <p:nvPr/>
            </p:nvSpPr>
            <p:spPr bwMode="auto">
              <a:xfrm flipH="1" flipV="1">
                <a:off x="5560" y="4338"/>
                <a:ext cx="10"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61" name="Line 28"/>
              <p:cNvSpPr>
                <a:spLocks noChangeShapeType="1"/>
              </p:cNvSpPr>
              <p:nvPr/>
            </p:nvSpPr>
            <p:spPr bwMode="auto">
              <a:xfrm flipH="1" flipV="1">
                <a:off x="5543" y="4332"/>
                <a:ext cx="17"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62" name="Line 29"/>
              <p:cNvSpPr>
                <a:spLocks noChangeShapeType="1"/>
              </p:cNvSpPr>
              <p:nvPr/>
            </p:nvSpPr>
            <p:spPr bwMode="auto">
              <a:xfrm flipH="1" flipV="1">
                <a:off x="5527" y="4328"/>
                <a:ext cx="16"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63" name="Line 30"/>
              <p:cNvSpPr>
                <a:spLocks noChangeShapeType="1"/>
              </p:cNvSpPr>
              <p:nvPr/>
            </p:nvSpPr>
            <p:spPr bwMode="auto">
              <a:xfrm flipH="1" flipV="1">
                <a:off x="5509" y="4325"/>
                <a:ext cx="18"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64" name="Line 31"/>
              <p:cNvSpPr>
                <a:spLocks noChangeShapeType="1"/>
              </p:cNvSpPr>
              <p:nvPr/>
            </p:nvSpPr>
            <p:spPr bwMode="auto">
              <a:xfrm flipH="1" flipV="1">
                <a:off x="5491" y="4325"/>
                <a:ext cx="18"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65" name="Line 32"/>
              <p:cNvSpPr>
                <a:spLocks noChangeShapeType="1"/>
              </p:cNvSpPr>
              <p:nvPr/>
            </p:nvSpPr>
            <p:spPr bwMode="auto">
              <a:xfrm flipH="1">
                <a:off x="5473" y="4325"/>
                <a:ext cx="18"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66" name="Line 33"/>
              <p:cNvSpPr>
                <a:spLocks noChangeShapeType="1"/>
              </p:cNvSpPr>
              <p:nvPr/>
            </p:nvSpPr>
            <p:spPr bwMode="auto">
              <a:xfrm flipH="1">
                <a:off x="5455" y="4325"/>
                <a:ext cx="18"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67" name="Line 34"/>
              <p:cNvSpPr>
                <a:spLocks noChangeShapeType="1"/>
              </p:cNvSpPr>
              <p:nvPr/>
            </p:nvSpPr>
            <p:spPr bwMode="auto">
              <a:xfrm flipH="1">
                <a:off x="5439" y="4328"/>
                <a:ext cx="16"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68" name="Line 35"/>
              <p:cNvSpPr>
                <a:spLocks noChangeShapeType="1"/>
              </p:cNvSpPr>
              <p:nvPr/>
            </p:nvSpPr>
            <p:spPr bwMode="auto">
              <a:xfrm flipH="1">
                <a:off x="5421" y="4332"/>
                <a:ext cx="18"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69" name="Line 36"/>
              <p:cNvSpPr>
                <a:spLocks noChangeShapeType="1"/>
              </p:cNvSpPr>
              <p:nvPr/>
            </p:nvSpPr>
            <p:spPr bwMode="auto">
              <a:xfrm flipH="1">
                <a:off x="5406" y="4338"/>
                <a:ext cx="15"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70" name="Line 37"/>
              <p:cNvSpPr>
                <a:spLocks noChangeShapeType="1"/>
              </p:cNvSpPr>
              <p:nvPr/>
            </p:nvSpPr>
            <p:spPr bwMode="auto">
              <a:xfrm flipH="1">
                <a:off x="5391" y="4347"/>
                <a:ext cx="15"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71" name="Line 38"/>
              <p:cNvSpPr>
                <a:spLocks noChangeShapeType="1"/>
              </p:cNvSpPr>
              <p:nvPr/>
            </p:nvSpPr>
            <p:spPr bwMode="auto">
              <a:xfrm flipH="1">
                <a:off x="5388" y="4355"/>
                <a:ext cx="3"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72" name="Line 39"/>
              <p:cNvSpPr>
                <a:spLocks noChangeShapeType="1"/>
              </p:cNvSpPr>
              <p:nvPr/>
            </p:nvSpPr>
            <p:spPr bwMode="auto">
              <a:xfrm flipH="1">
                <a:off x="5383" y="4354"/>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73" name="Line 40"/>
              <p:cNvSpPr>
                <a:spLocks noChangeShapeType="1"/>
              </p:cNvSpPr>
              <p:nvPr/>
            </p:nvSpPr>
            <p:spPr bwMode="auto">
              <a:xfrm>
                <a:off x="5383" y="4354"/>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74" name="Line 41"/>
              <p:cNvSpPr>
                <a:spLocks noChangeShapeType="1"/>
              </p:cNvSpPr>
              <p:nvPr/>
            </p:nvSpPr>
            <p:spPr bwMode="auto">
              <a:xfrm>
                <a:off x="5383" y="4355"/>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75" name="Line 42"/>
              <p:cNvSpPr>
                <a:spLocks noChangeShapeType="1"/>
              </p:cNvSpPr>
              <p:nvPr/>
            </p:nvSpPr>
            <p:spPr bwMode="auto">
              <a:xfrm>
                <a:off x="5383" y="4356"/>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76" name="Line 43"/>
              <p:cNvSpPr>
                <a:spLocks noChangeShapeType="1"/>
              </p:cNvSpPr>
              <p:nvPr/>
            </p:nvSpPr>
            <p:spPr bwMode="auto">
              <a:xfrm>
                <a:off x="5384" y="4358"/>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77" name="Line 44"/>
              <p:cNvSpPr>
                <a:spLocks noChangeShapeType="1"/>
              </p:cNvSpPr>
              <p:nvPr/>
            </p:nvSpPr>
            <p:spPr bwMode="auto">
              <a:xfrm>
                <a:off x="5384" y="4359"/>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78" name="Line 45"/>
              <p:cNvSpPr>
                <a:spLocks noChangeShapeType="1"/>
              </p:cNvSpPr>
              <p:nvPr/>
            </p:nvSpPr>
            <p:spPr bwMode="auto">
              <a:xfrm flipV="1">
                <a:off x="5385" y="4359"/>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79" name="Line 46"/>
              <p:cNvSpPr>
                <a:spLocks noChangeShapeType="1"/>
              </p:cNvSpPr>
              <p:nvPr/>
            </p:nvSpPr>
            <p:spPr bwMode="auto">
              <a:xfrm flipV="1">
                <a:off x="5387" y="4358"/>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80" name="Line 47"/>
              <p:cNvSpPr>
                <a:spLocks noChangeShapeType="1"/>
              </p:cNvSpPr>
              <p:nvPr/>
            </p:nvSpPr>
            <p:spPr bwMode="auto">
              <a:xfrm flipH="1" flipV="1">
                <a:off x="5556" y="4330"/>
                <a:ext cx="11"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81" name="Line 48"/>
              <p:cNvSpPr>
                <a:spLocks noChangeShapeType="1"/>
              </p:cNvSpPr>
              <p:nvPr/>
            </p:nvSpPr>
            <p:spPr bwMode="auto">
              <a:xfrm flipH="1" flipV="1">
                <a:off x="5542" y="4324"/>
                <a:ext cx="14"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82" name="Line 49"/>
              <p:cNvSpPr>
                <a:spLocks noChangeShapeType="1"/>
              </p:cNvSpPr>
              <p:nvPr/>
            </p:nvSpPr>
            <p:spPr bwMode="auto">
              <a:xfrm flipH="1" flipV="1">
                <a:off x="5529" y="4319"/>
                <a:ext cx="13"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83" name="Line 50"/>
              <p:cNvSpPr>
                <a:spLocks noChangeShapeType="1"/>
              </p:cNvSpPr>
              <p:nvPr/>
            </p:nvSpPr>
            <p:spPr bwMode="auto">
              <a:xfrm flipH="1" flipV="1">
                <a:off x="5514" y="4315"/>
                <a:ext cx="15"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84" name="Line 51"/>
              <p:cNvSpPr>
                <a:spLocks noChangeShapeType="1"/>
              </p:cNvSpPr>
              <p:nvPr/>
            </p:nvSpPr>
            <p:spPr bwMode="auto">
              <a:xfrm flipH="1" flipV="1">
                <a:off x="5500" y="4313"/>
                <a:ext cx="14"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85" name="Line 52"/>
              <p:cNvSpPr>
                <a:spLocks noChangeShapeType="1"/>
              </p:cNvSpPr>
              <p:nvPr/>
            </p:nvSpPr>
            <p:spPr bwMode="auto">
              <a:xfrm flipH="1" flipV="1">
                <a:off x="5485" y="4311"/>
                <a:ext cx="15"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86" name="Line 53"/>
              <p:cNvSpPr>
                <a:spLocks noChangeShapeType="1"/>
              </p:cNvSpPr>
              <p:nvPr/>
            </p:nvSpPr>
            <p:spPr bwMode="auto">
              <a:xfrm flipH="1">
                <a:off x="5471" y="4311"/>
                <a:ext cx="14"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87" name="Line 54"/>
              <p:cNvSpPr>
                <a:spLocks noChangeShapeType="1"/>
              </p:cNvSpPr>
              <p:nvPr/>
            </p:nvSpPr>
            <p:spPr bwMode="auto">
              <a:xfrm flipH="1">
                <a:off x="5457" y="4313"/>
                <a:ext cx="14"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88" name="Line 55"/>
              <p:cNvSpPr>
                <a:spLocks noChangeShapeType="1"/>
              </p:cNvSpPr>
              <p:nvPr/>
            </p:nvSpPr>
            <p:spPr bwMode="auto">
              <a:xfrm flipH="1">
                <a:off x="5441" y="4315"/>
                <a:ext cx="16"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89" name="Line 56"/>
              <p:cNvSpPr>
                <a:spLocks noChangeShapeType="1"/>
              </p:cNvSpPr>
              <p:nvPr/>
            </p:nvSpPr>
            <p:spPr bwMode="auto">
              <a:xfrm flipH="1">
                <a:off x="5429" y="4319"/>
                <a:ext cx="12"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90" name="Line 57"/>
              <p:cNvSpPr>
                <a:spLocks noChangeShapeType="1"/>
              </p:cNvSpPr>
              <p:nvPr/>
            </p:nvSpPr>
            <p:spPr bwMode="auto">
              <a:xfrm flipH="1">
                <a:off x="5415" y="4324"/>
                <a:ext cx="14"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91" name="Line 58"/>
              <p:cNvSpPr>
                <a:spLocks noChangeShapeType="1"/>
              </p:cNvSpPr>
              <p:nvPr/>
            </p:nvSpPr>
            <p:spPr bwMode="auto">
              <a:xfrm flipH="1">
                <a:off x="5403" y="4330"/>
                <a:ext cx="12"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92" name="Line 59"/>
              <p:cNvSpPr>
                <a:spLocks noChangeShapeType="1"/>
              </p:cNvSpPr>
              <p:nvPr/>
            </p:nvSpPr>
            <p:spPr bwMode="auto">
              <a:xfrm flipH="1">
                <a:off x="5392" y="4338"/>
                <a:ext cx="11"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93" name="Line 60"/>
              <p:cNvSpPr>
                <a:spLocks noChangeShapeType="1"/>
              </p:cNvSpPr>
              <p:nvPr/>
            </p:nvSpPr>
            <p:spPr bwMode="auto">
              <a:xfrm flipH="1">
                <a:off x="5384" y="4347"/>
                <a:ext cx="8"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94" name="Line 61"/>
              <p:cNvSpPr>
                <a:spLocks noChangeShapeType="1"/>
              </p:cNvSpPr>
              <p:nvPr/>
            </p:nvSpPr>
            <p:spPr bwMode="auto">
              <a:xfrm flipH="1" flipV="1">
                <a:off x="5487" y="4237"/>
                <a:ext cx="18"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95" name="Line 62"/>
              <p:cNvSpPr>
                <a:spLocks noChangeShapeType="1"/>
              </p:cNvSpPr>
              <p:nvPr/>
            </p:nvSpPr>
            <p:spPr bwMode="auto">
              <a:xfrm flipH="1" flipV="1">
                <a:off x="5468" y="4220"/>
                <a:ext cx="19"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96" name="Line 63"/>
              <p:cNvSpPr>
                <a:spLocks noChangeShapeType="1"/>
              </p:cNvSpPr>
              <p:nvPr/>
            </p:nvSpPr>
            <p:spPr bwMode="auto">
              <a:xfrm flipH="1" flipV="1">
                <a:off x="5449" y="4204"/>
                <a:ext cx="19"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97" name="Line 64"/>
              <p:cNvSpPr>
                <a:spLocks noChangeShapeType="1"/>
              </p:cNvSpPr>
              <p:nvPr/>
            </p:nvSpPr>
            <p:spPr bwMode="auto">
              <a:xfrm flipH="1" flipV="1">
                <a:off x="5434" y="4192"/>
                <a:ext cx="15"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98" name="Line 65"/>
              <p:cNvSpPr>
                <a:spLocks noChangeShapeType="1"/>
              </p:cNvSpPr>
              <p:nvPr/>
            </p:nvSpPr>
            <p:spPr bwMode="auto">
              <a:xfrm flipH="1" flipV="1">
                <a:off x="5499" y="4259"/>
                <a:ext cx="1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499" name="Line 66"/>
              <p:cNvSpPr>
                <a:spLocks noChangeShapeType="1"/>
              </p:cNvSpPr>
              <p:nvPr/>
            </p:nvSpPr>
            <p:spPr bwMode="auto">
              <a:xfrm flipH="1" flipV="1">
                <a:off x="5482" y="4255"/>
                <a:ext cx="17"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00" name="Line 67"/>
              <p:cNvSpPr>
                <a:spLocks noChangeShapeType="1"/>
              </p:cNvSpPr>
              <p:nvPr/>
            </p:nvSpPr>
            <p:spPr bwMode="auto">
              <a:xfrm flipH="1" flipV="1">
                <a:off x="5464" y="4254"/>
                <a:ext cx="18"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01" name="Line 68"/>
              <p:cNvSpPr>
                <a:spLocks noChangeShapeType="1"/>
              </p:cNvSpPr>
              <p:nvPr/>
            </p:nvSpPr>
            <p:spPr bwMode="auto">
              <a:xfrm flipH="1">
                <a:off x="5446" y="4254"/>
                <a:ext cx="18"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02" name="Line 69"/>
              <p:cNvSpPr>
                <a:spLocks noChangeShapeType="1"/>
              </p:cNvSpPr>
              <p:nvPr/>
            </p:nvSpPr>
            <p:spPr bwMode="auto">
              <a:xfrm flipH="1">
                <a:off x="5429" y="4255"/>
                <a:ext cx="17"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03" name="Line 70"/>
              <p:cNvSpPr>
                <a:spLocks noChangeShapeType="1"/>
              </p:cNvSpPr>
              <p:nvPr/>
            </p:nvSpPr>
            <p:spPr bwMode="auto">
              <a:xfrm flipH="1">
                <a:off x="5411" y="4259"/>
                <a:ext cx="18"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04" name="Line 71"/>
              <p:cNvSpPr>
                <a:spLocks noChangeShapeType="1"/>
              </p:cNvSpPr>
              <p:nvPr/>
            </p:nvSpPr>
            <p:spPr bwMode="auto">
              <a:xfrm flipH="1">
                <a:off x="5394" y="4263"/>
                <a:ext cx="17"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05" name="Line 72"/>
              <p:cNvSpPr>
                <a:spLocks noChangeShapeType="1"/>
              </p:cNvSpPr>
              <p:nvPr/>
            </p:nvSpPr>
            <p:spPr bwMode="auto">
              <a:xfrm flipH="1">
                <a:off x="5379" y="4269"/>
                <a:ext cx="15"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06" name="Line 73"/>
              <p:cNvSpPr>
                <a:spLocks noChangeShapeType="1"/>
              </p:cNvSpPr>
              <p:nvPr/>
            </p:nvSpPr>
            <p:spPr bwMode="auto">
              <a:xfrm flipH="1">
                <a:off x="5364" y="4277"/>
                <a:ext cx="15"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07" name="Line 74"/>
              <p:cNvSpPr>
                <a:spLocks noChangeShapeType="1"/>
              </p:cNvSpPr>
              <p:nvPr/>
            </p:nvSpPr>
            <p:spPr bwMode="auto">
              <a:xfrm flipH="1">
                <a:off x="5350" y="4286"/>
                <a:ext cx="14"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08" name="Line 75"/>
              <p:cNvSpPr>
                <a:spLocks noChangeShapeType="1"/>
              </p:cNvSpPr>
              <p:nvPr/>
            </p:nvSpPr>
            <p:spPr bwMode="auto">
              <a:xfrm flipH="1">
                <a:off x="5337" y="4297"/>
                <a:ext cx="13"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09" name="Line 76"/>
              <p:cNvSpPr>
                <a:spLocks noChangeShapeType="1"/>
              </p:cNvSpPr>
              <p:nvPr/>
            </p:nvSpPr>
            <p:spPr bwMode="auto">
              <a:xfrm flipH="1">
                <a:off x="5335" y="4309"/>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10" name="Line 77"/>
              <p:cNvSpPr>
                <a:spLocks noChangeShapeType="1"/>
              </p:cNvSpPr>
              <p:nvPr/>
            </p:nvSpPr>
            <p:spPr bwMode="auto">
              <a:xfrm flipH="1">
                <a:off x="5329" y="4309"/>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11" name="Line 78"/>
              <p:cNvSpPr>
                <a:spLocks noChangeShapeType="1"/>
              </p:cNvSpPr>
              <p:nvPr/>
            </p:nvSpPr>
            <p:spPr bwMode="auto">
              <a:xfrm>
                <a:off x="5329" y="4309"/>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12" name="Line 79"/>
              <p:cNvSpPr>
                <a:spLocks noChangeShapeType="1"/>
              </p:cNvSpPr>
              <p:nvPr/>
            </p:nvSpPr>
            <p:spPr bwMode="auto">
              <a:xfrm>
                <a:off x="5329" y="4310"/>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13" name="Line 80"/>
              <p:cNvSpPr>
                <a:spLocks noChangeShapeType="1"/>
              </p:cNvSpPr>
              <p:nvPr/>
            </p:nvSpPr>
            <p:spPr bwMode="auto">
              <a:xfrm>
                <a:off x="5329" y="4311"/>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14" name="Line 81"/>
              <p:cNvSpPr>
                <a:spLocks noChangeShapeType="1"/>
              </p:cNvSpPr>
              <p:nvPr/>
            </p:nvSpPr>
            <p:spPr bwMode="auto">
              <a:xfrm>
                <a:off x="5331" y="4311"/>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15" name="Line 82"/>
              <p:cNvSpPr>
                <a:spLocks noChangeShapeType="1"/>
              </p:cNvSpPr>
              <p:nvPr/>
            </p:nvSpPr>
            <p:spPr bwMode="auto">
              <a:xfrm>
                <a:off x="5331" y="4313"/>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16" name="Line 83"/>
              <p:cNvSpPr>
                <a:spLocks noChangeShapeType="1"/>
              </p:cNvSpPr>
              <p:nvPr/>
            </p:nvSpPr>
            <p:spPr bwMode="auto">
              <a:xfrm flipV="1">
                <a:off x="5332" y="4313"/>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17" name="Line 84"/>
              <p:cNvSpPr>
                <a:spLocks noChangeShapeType="1"/>
              </p:cNvSpPr>
              <p:nvPr/>
            </p:nvSpPr>
            <p:spPr bwMode="auto">
              <a:xfrm flipV="1">
                <a:off x="5333" y="4311"/>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18" name="Line 85"/>
              <p:cNvSpPr>
                <a:spLocks noChangeShapeType="1"/>
              </p:cNvSpPr>
              <p:nvPr/>
            </p:nvSpPr>
            <p:spPr bwMode="auto">
              <a:xfrm>
                <a:off x="5335" y="4311"/>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19" name="Line 86"/>
              <p:cNvSpPr>
                <a:spLocks noChangeShapeType="1"/>
              </p:cNvSpPr>
              <p:nvPr/>
            </p:nvSpPr>
            <p:spPr bwMode="auto">
              <a:xfrm flipH="1" flipV="1">
                <a:off x="5492" y="4250"/>
                <a:ext cx="13"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20" name="Line 87"/>
              <p:cNvSpPr>
                <a:spLocks noChangeShapeType="1"/>
              </p:cNvSpPr>
              <p:nvPr/>
            </p:nvSpPr>
            <p:spPr bwMode="auto">
              <a:xfrm flipH="1" flipV="1">
                <a:off x="5478" y="4247"/>
                <a:ext cx="14"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21" name="Line 88"/>
              <p:cNvSpPr>
                <a:spLocks noChangeShapeType="1"/>
              </p:cNvSpPr>
              <p:nvPr/>
            </p:nvSpPr>
            <p:spPr bwMode="auto">
              <a:xfrm flipH="1" flipV="1">
                <a:off x="5464" y="4244"/>
                <a:ext cx="14"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22" name="Line 89"/>
              <p:cNvSpPr>
                <a:spLocks noChangeShapeType="1"/>
              </p:cNvSpPr>
              <p:nvPr/>
            </p:nvSpPr>
            <p:spPr bwMode="auto">
              <a:xfrm flipH="1" flipV="1">
                <a:off x="5449" y="4244"/>
                <a:ext cx="15"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23" name="Line 90"/>
              <p:cNvSpPr>
                <a:spLocks noChangeShapeType="1"/>
              </p:cNvSpPr>
              <p:nvPr/>
            </p:nvSpPr>
            <p:spPr bwMode="auto">
              <a:xfrm flipH="1">
                <a:off x="5435" y="4244"/>
                <a:ext cx="14"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24" name="Line 91"/>
              <p:cNvSpPr>
                <a:spLocks noChangeShapeType="1"/>
              </p:cNvSpPr>
              <p:nvPr/>
            </p:nvSpPr>
            <p:spPr bwMode="auto">
              <a:xfrm flipH="1">
                <a:off x="5420" y="4244"/>
                <a:ext cx="15"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25" name="Line 92"/>
              <p:cNvSpPr>
                <a:spLocks noChangeShapeType="1"/>
              </p:cNvSpPr>
              <p:nvPr/>
            </p:nvSpPr>
            <p:spPr bwMode="auto">
              <a:xfrm flipH="1">
                <a:off x="5406" y="4247"/>
                <a:ext cx="14"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26" name="Line 93"/>
              <p:cNvSpPr>
                <a:spLocks noChangeShapeType="1"/>
              </p:cNvSpPr>
              <p:nvPr/>
            </p:nvSpPr>
            <p:spPr bwMode="auto">
              <a:xfrm flipH="1">
                <a:off x="5392" y="4250"/>
                <a:ext cx="14"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27" name="Line 94"/>
              <p:cNvSpPr>
                <a:spLocks noChangeShapeType="1"/>
              </p:cNvSpPr>
              <p:nvPr/>
            </p:nvSpPr>
            <p:spPr bwMode="auto">
              <a:xfrm flipH="1">
                <a:off x="5379" y="4257"/>
                <a:ext cx="13"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28" name="Line 95"/>
              <p:cNvSpPr>
                <a:spLocks noChangeShapeType="1"/>
              </p:cNvSpPr>
              <p:nvPr/>
            </p:nvSpPr>
            <p:spPr bwMode="auto">
              <a:xfrm flipH="1">
                <a:off x="5366" y="4263"/>
                <a:ext cx="13"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29" name="Line 96"/>
              <p:cNvSpPr>
                <a:spLocks noChangeShapeType="1"/>
              </p:cNvSpPr>
              <p:nvPr/>
            </p:nvSpPr>
            <p:spPr bwMode="auto">
              <a:xfrm flipH="1">
                <a:off x="5355" y="4270"/>
                <a:ext cx="11"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30" name="Line 97"/>
              <p:cNvSpPr>
                <a:spLocks noChangeShapeType="1"/>
              </p:cNvSpPr>
              <p:nvPr/>
            </p:nvSpPr>
            <p:spPr bwMode="auto">
              <a:xfrm flipH="1">
                <a:off x="5345" y="4280"/>
                <a:ext cx="10"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31" name="Line 98"/>
              <p:cNvSpPr>
                <a:spLocks noChangeShapeType="1"/>
              </p:cNvSpPr>
              <p:nvPr/>
            </p:nvSpPr>
            <p:spPr bwMode="auto">
              <a:xfrm flipH="1">
                <a:off x="5336" y="4289"/>
                <a:ext cx="9"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32" name="Line 99"/>
              <p:cNvSpPr>
                <a:spLocks noChangeShapeType="1"/>
              </p:cNvSpPr>
              <p:nvPr/>
            </p:nvSpPr>
            <p:spPr bwMode="auto">
              <a:xfrm flipH="1">
                <a:off x="5329" y="4300"/>
                <a:ext cx="7"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33" name="Line 100"/>
              <p:cNvSpPr>
                <a:spLocks noChangeShapeType="1"/>
              </p:cNvSpPr>
              <p:nvPr/>
            </p:nvSpPr>
            <p:spPr bwMode="auto">
              <a:xfrm flipH="1" flipV="1">
                <a:off x="5406" y="4175"/>
                <a:ext cx="21"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34" name="Line 101"/>
              <p:cNvSpPr>
                <a:spLocks noChangeShapeType="1"/>
              </p:cNvSpPr>
              <p:nvPr/>
            </p:nvSpPr>
            <p:spPr bwMode="auto">
              <a:xfrm flipH="1" flipV="1">
                <a:off x="5384" y="4161"/>
                <a:ext cx="22"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35" name="Line 102"/>
              <p:cNvSpPr>
                <a:spLocks noChangeShapeType="1"/>
              </p:cNvSpPr>
              <p:nvPr/>
            </p:nvSpPr>
            <p:spPr bwMode="auto">
              <a:xfrm flipH="1" flipV="1">
                <a:off x="5361" y="4149"/>
                <a:ext cx="23"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36" name="Line 103"/>
              <p:cNvSpPr>
                <a:spLocks noChangeShapeType="1"/>
              </p:cNvSpPr>
              <p:nvPr/>
            </p:nvSpPr>
            <p:spPr bwMode="auto">
              <a:xfrm flipH="1" flipV="1">
                <a:off x="5343" y="4141"/>
                <a:ext cx="18"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37" name="Line 104"/>
              <p:cNvSpPr>
                <a:spLocks noChangeShapeType="1"/>
              </p:cNvSpPr>
              <p:nvPr/>
            </p:nvSpPr>
            <p:spPr bwMode="auto">
              <a:xfrm flipH="1" flipV="1">
                <a:off x="5422" y="4192"/>
                <a:ext cx="1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38" name="Line 105"/>
              <p:cNvSpPr>
                <a:spLocks noChangeShapeType="1"/>
              </p:cNvSpPr>
              <p:nvPr/>
            </p:nvSpPr>
            <p:spPr bwMode="auto">
              <a:xfrm flipH="1">
                <a:off x="5405" y="4192"/>
                <a:ext cx="17"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39" name="Line 106"/>
              <p:cNvSpPr>
                <a:spLocks noChangeShapeType="1"/>
              </p:cNvSpPr>
              <p:nvPr/>
            </p:nvSpPr>
            <p:spPr bwMode="auto">
              <a:xfrm flipH="1">
                <a:off x="5387" y="4193"/>
                <a:ext cx="18"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40" name="Line 107"/>
              <p:cNvSpPr>
                <a:spLocks noChangeShapeType="1"/>
              </p:cNvSpPr>
              <p:nvPr/>
            </p:nvSpPr>
            <p:spPr bwMode="auto">
              <a:xfrm flipH="1">
                <a:off x="5369" y="4196"/>
                <a:ext cx="18"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41" name="Line 108"/>
              <p:cNvSpPr>
                <a:spLocks noChangeShapeType="1"/>
              </p:cNvSpPr>
              <p:nvPr/>
            </p:nvSpPr>
            <p:spPr bwMode="auto">
              <a:xfrm flipH="1">
                <a:off x="5352" y="4200"/>
                <a:ext cx="17"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42" name="Line 109"/>
              <p:cNvSpPr>
                <a:spLocks noChangeShapeType="1"/>
              </p:cNvSpPr>
              <p:nvPr/>
            </p:nvSpPr>
            <p:spPr bwMode="auto">
              <a:xfrm flipH="1">
                <a:off x="5337" y="4207"/>
                <a:ext cx="15"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43" name="Line 110"/>
              <p:cNvSpPr>
                <a:spLocks noChangeShapeType="1"/>
              </p:cNvSpPr>
              <p:nvPr/>
            </p:nvSpPr>
            <p:spPr bwMode="auto">
              <a:xfrm flipH="1">
                <a:off x="5322" y="4214"/>
                <a:ext cx="15"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44" name="Line 111"/>
              <p:cNvSpPr>
                <a:spLocks noChangeShapeType="1"/>
              </p:cNvSpPr>
              <p:nvPr/>
            </p:nvSpPr>
            <p:spPr bwMode="auto">
              <a:xfrm flipH="1">
                <a:off x="5308" y="4224"/>
                <a:ext cx="14"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45" name="Line 112"/>
              <p:cNvSpPr>
                <a:spLocks noChangeShapeType="1"/>
              </p:cNvSpPr>
              <p:nvPr/>
            </p:nvSpPr>
            <p:spPr bwMode="auto">
              <a:xfrm flipH="1">
                <a:off x="5295" y="4235"/>
                <a:ext cx="13"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46" name="Line 113"/>
              <p:cNvSpPr>
                <a:spLocks noChangeShapeType="1"/>
              </p:cNvSpPr>
              <p:nvPr/>
            </p:nvSpPr>
            <p:spPr bwMode="auto">
              <a:xfrm flipH="1">
                <a:off x="5285" y="4247"/>
                <a:ext cx="10"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47" name="Line 114"/>
              <p:cNvSpPr>
                <a:spLocks noChangeShapeType="1"/>
              </p:cNvSpPr>
              <p:nvPr/>
            </p:nvSpPr>
            <p:spPr bwMode="auto">
              <a:xfrm flipH="1">
                <a:off x="5275" y="4260"/>
                <a:ext cx="10"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48" name="Line 115"/>
              <p:cNvSpPr>
                <a:spLocks noChangeShapeType="1"/>
              </p:cNvSpPr>
              <p:nvPr/>
            </p:nvSpPr>
            <p:spPr bwMode="auto">
              <a:xfrm flipH="1">
                <a:off x="5272" y="4275"/>
                <a:ext cx="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49" name="Line 116"/>
              <p:cNvSpPr>
                <a:spLocks noChangeShapeType="1"/>
              </p:cNvSpPr>
              <p:nvPr/>
            </p:nvSpPr>
            <p:spPr bwMode="auto">
              <a:xfrm>
                <a:off x="5267" y="4275"/>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50" name="Line 117"/>
              <p:cNvSpPr>
                <a:spLocks noChangeShapeType="1"/>
              </p:cNvSpPr>
              <p:nvPr/>
            </p:nvSpPr>
            <p:spPr bwMode="auto">
              <a:xfrm>
                <a:off x="5267" y="4276"/>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51" name="Line 118"/>
              <p:cNvSpPr>
                <a:spLocks noChangeShapeType="1"/>
              </p:cNvSpPr>
              <p:nvPr/>
            </p:nvSpPr>
            <p:spPr bwMode="auto">
              <a:xfrm>
                <a:off x="5267" y="4277"/>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52" name="Line 119"/>
              <p:cNvSpPr>
                <a:spLocks noChangeShapeType="1"/>
              </p:cNvSpPr>
              <p:nvPr/>
            </p:nvSpPr>
            <p:spPr bwMode="auto">
              <a:xfrm>
                <a:off x="5268" y="4278"/>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53" name="Line 120"/>
              <p:cNvSpPr>
                <a:spLocks noChangeShapeType="1"/>
              </p:cNvSpPr>
              <p:nvPr/>
            </p:nvSpPr>
            <p:spPr bwMode="auto">
              <a:xfrm>
                <a:off x="5268" y="4278"/>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54" name="Line 121"/>
              <p:cNvSpPr>
                <a:spLocks noChangeShapeType="1"/>
              </p:cNvSpPr>
              <p:nvPr/>
            </p:nvSpPr>
            <p:spPr bwMode="auto">
              <a:xfrm flipV="1">
                <a:off x="5270" y="4278"/>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55" name="Line 122"/>
              <p:cNvSpPr>
                <a:spLocks noChangeShapeType="1"/>
              </p:cNvSpPr>
              <p:nvPr/>
            </p:nvSpPr>
            <p:spPr bwMode="auto">
              <a:xfrm flipV="1">
                <a:off x="5271" y="4278"/>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56" name="Line 123"/>
              <p:cNvSpPr>
                <a:spLocks noChangeShapeType="1"/>
              </p:cNvSpPr>
              <p:nvPr/>
            </p:nvSpPr>
            <p:spPr bwMode="auto">
              <a:xfrm flipV="1">
                <a:off x="5272" y="4277"/>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57" name="Line 124"/>
              <p:cNvSpPr>
                <a:spLocks noChangeShapeType="1"/>
              </p:cNvSpPr>
              <p:nvPr/>
            </p:nvSpPr>
            <p:spPr bwMode="auto">
              <a:xfrm flipH="1" flipV="1">
                <a:off x="5415" y="4186"/>
                <a:ext cx="1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58" name="Line 125"/>
              <p:cNvSpPr>
                <a:spLocks noChangeShapeType="1"/>
              </p:cNvSpPr>
              <p:nvPr/>
            </p:nvSpPr>
            <p:spPr bwMode="auto">
              <a:xfrm flipH="1" flipV="1">
                <a:off x="5399" y="4186"/>
                <a:ext cx="16"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59" name="Line 126"/>
              <p:cNvSpPr>
                <a:spLocks noChangeShapeType="1"/>
              </p:cNvSpPr>
              <p:nvPr/>
            </p:nvSpPr>
            <p:spPr bwMode="auto">
              <a:xfrm flipH="1">
                <a:off x="5384" y="4186"/>
                <a:ext cx="15"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60" name="Line 127"/>
              <p:cNvSpPr>
                <a:spLocks noChangeShapeType="1"/>
              </p:cNvSpPr>
              <p:nvPr/>
            </p:nvSpPr>
            <p:spPr bwMode="auto">
              <a:xfrm flipH="1">
                <a:off x="5370" y="4186"/>
                <a:ext cx="14"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61" name="Line 128"/>
              <p:cNvSpPr>
                <a:spLocks noChangeShapeType="1"/>
              </p:cNvSpPr>
              <p:nvPr/>
            </p:nvSpPr>
            <p:spPr bwMode="auto">
              <a:xfrm flipH="1">
                <a:off x="5356" y="4188"/>
                <a:ext cx="14"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62" name="Line 129"/>
              <p:cNvSpPr>
                <a:spLocks noChangeShapeType="1"/>
              </p:cNvSpPr>
              <p:nvPr/>
            </p:nvSpPr>
            <p:spPr bwMode="auto">
              <a:xfrm flipH="1">
                <a:off x="5342" y="4192"/>
                <a:ext cx="14"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63" name="Line 130"/>
              <p:cNvSpPr>
                <a:spLocks noChangeShapeType="1"/>
              </p:cNvSpPr>
              <p:nvPr/>
            </p:nvSpPr>
            <p:spPr bwMode="auto">
              <a:xfrm flipH="1">
                <a:off x="5329" y="4197"/>
                <a:ext cx="13"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64" name="Line 131"/>
              <p:cNvSpPr>
                <a:spLocks noChangeShapeType="1"/>
              </p:cNvSpPr>
              <p:nvPr/>
            </p:nvSpPr>
            <p:spPr bwMode="auto">
              <a:xfrm flipH="1">
                <a:off x="5317" y="4204"/>
                <a:ext cx="12"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65" name="Line 132"/>
              <p:cNvSpPr>
                <a:spLocks noChangeShapeType="1"/>
              </p:cNvSpPr>
              <p:nvPr/>
            </p:nvSpPr>
            <p:spPr bwMode="auto">
              <a:xfrm flipH="1">
                <a:off x="5305" y="4211"/>
                <a:ext cx="12"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66" name="Line 133"/>
              <p:cNvSpPr>
                <a:spLocks noChangeShapeType="1"/>
              </p:cNvSpPr>
              <p:nvPr/>
            </p:nvSpPr>
            <p:spPr bwMode="auto">
              <a:xfrm flipH="1">
                <a:off x="5295" y="4220"/>
                <a:ext cx="10"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67" name="Line 134"/>
              <p:cNvSpPr>
                <a:spLocks noChangeShapeType="1"/>
              </p:cNvSpPr>
              <p:nvPr/>
            </p:nvSpPr>
            <p:spPr bwMode="auto">
              <a:xfrm flipH="1">
                <a:off x="5286" y="4230"/>
                <a:ext cx="9"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68" name="Line 135"/>
              <p:cNvSpPr>
                <a:spLocks noChangeShapeType="1"/>
              </p:cNvSpPr>
              <p:nvPr/>
            </p:nvSpPr>
            <p:spPr bwMode="auto">
              <a:xfrm flipH="1">
                <a:off x="5277" y="4242"/>
                <a:ext cx="9"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69" name="Line 136"/>
              <p:cNvSpPr>
                <a:spLocks noChangeShapeType="1"/>
              </p:cNvSpPr>
              <p:nvPr/>
            </p:nvSpPr>
            <p:spPr bwMode="auto">
              <a:xfrm flipH="1">
                <a:off x="5271" y="4253"/>
                <a:ext cx="6"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70" name="Line 137"/>
              <p:cNvSpPr>
                <a:spLocks noChangeShapeType="1"/>
              </p:cNvSpPr>
              <p:nvPr/>
            </p:nvSpPr>
            <p:spPr bwMode="auto">
              <a:xfrm flipH="1">
                <a:off x="5267" y="4266"/>
                <a:ext cx="4"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71" name="Line 138"/>
              <p:cNvSpPr>
                <a:spLocks noChangeShapeType="1"/>
              </p:cNvSpPr>
              <p:nvPr/>
            </p:nvSpPr>
            <p:spPr bwMode="auto">
              <a:xfrm flipH="1" flipV="1">
                <a:off x="5313" y="4129"/>
                <a:ext cx="24"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72" name="Line 139"/>
              <p:cNvSpPr>
                <a:spLocks noChangeShapeType="1"/>
              </p:cNvSpPr>
              <p:nvPr/>
            </p:nvSpPr>
            <p:spPr bwMode="auto">
              <a:xfrm flipH="1" flipV="1">
                <a:off x="5289" y="4120"/>
                <a:ext cx="24"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73" name="Line 140"/>
              <p:cNvSpPr>
                <a:spLocks noChangeShapeType="1"/>
              </p:cNvSpPr>
              <p:nvPr/>
            </p:nvSpPr>
            <p:spPr bwMode="auto">
              <a:xfrm flipH="1" flipV="1">
                <a:off x="5263" y="4113"/>
                <a:ext cx="26"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74" name="Line 141"/>
              <p:cNvSpPr>
                <a:spLocks noChangeShapeType="1"/>
              </p:cNvSpPr>
              <p:nvPr/>
            </p:nvSpPr>
            <p:spPr bwMode="auto">
              <a:xfrm flipH="1" flipV="1">
                <a:off x="5244" y="4108"/>
                <a:ext cx="19"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75" name="Line 142"/>
              <p:cNvSpPr>
                <a:spLocks noChangeShapeType="1"/>
              </p:cNvSpPr>
              <p:nvPr/>
            </p:nvSpPr>
            <p:spPr bwMode="auto">
              <a:xfrm flipH="1">
                <a:off x="5333" y="4141"/>
                <a:ext cx="10"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76" name="Line 143"/>
              <p:cNvSpPr>
                <a:spLocks noChangeShapeType="1"/>
              </p:cNvSpPr>
              <p:nvPr/>
            </p:nvSpPr>
            <p:spPr bwMode="auto">
              <a:xfrm flipH="1">
                <a:off x="5316" y="4143"/>
                <a:ext cx="17"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77" name="Line 144"/>
              <p:cNvSpPr>
                <a:spLocks noChangeShapeType="1"/>
              </p:cNvSpPr>
              <p:nvPr/>
            </p:nvSpPr>
            <p:spPr bwMode="auto">
              <a:xfrm flipH="1">
                <a:off x="5299" y="4147"/>
                <a:ext cx="17"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78" name="Line 145"/>
              <p:cNvSpPr>
                <a:spLocks noChangeShapeType="1"/>
              </p:cNvSpPr>
              <p:nvPr/>
            </p:nvSpPr>
            <p:spPr bwMode="auto">
              <a:xfrm flipH="1">
                <a:off x="5282" y="4153"/>
                <a:ext cx="17"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79" name="Line 146"/>
              <p:cNvSpPr>
                <a:spLocks noChangeShapeType="1"/>
              </p:cNvSpPr>
              <p:nvPr/>
            </p:nvSpPr>
            <p:spPr bwMode="auto">
              <a:xfrm flipH="1">
                <a:off x="5268" y="4161"/>
                <a:ext cx="14"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80" name="Line 147"/>
              <p:cNvSpPr>
                <a:spLocks noChangeShapeType="1"/>
              </p:cNvSpPr>
              <p:nvPr/>
            </p:nvSpPr>
            <p:spPr bwMode="auto">
              <a:xfrm flipH="1">
                <a:off x="5254" y="4170"/>
                <a:ext cx="14"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81" name="Line 148"/>
              <p:cNvSpPr>
                <a:spLocks noChangeShapeType="1"/>
              </p:cNvSpPr>
              <p:nvPr/>
            </p:nvSpPr>
            <p:spPr bwMode="auto">
              <a:xfrm flipH="1">
                <a:off x="5242" y="4181"/>
                <a:ext cx="12"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82" name="Line 149"/>
              <p:cNvSpPr>
                <a:spLocks noChangeShapeType="1"/>
              </p:cNvSpPr>
              <p:nvPr/>
            </p:nvSpPr>
            <p:spPr bwMode="auto">
              <a:xfrm flipH="1">
                <a:off x="5230" y="4193"/>
                <a:ext cx="12"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83" name="Line 150"/>
              <p:cNvSpPr>
                <a:spLocks noChangeShapeType="1"/>
              </p:cNvSpPr>
              <p:nvPr/>
            </p:nvSpPr>
            <p:spPr bwMode="auto">
              <a:xfrm flipH="1">
                <a:off x="5220" y="4207"/>
                <a:ext cx="10"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84" name="Line 151"/>
              <p:cNvSpPr>
                <a:spLocks noChangeShapeType="1"/>
              </p:cNvSpPr>
              <p:nvPr/>
            </p:nvSpPr>
            <p:spPr bwMode="auto">
              <a:xfrm flipH="1">
                <a:off x="5212" y="4221"/>
                <a:ext cx="8"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85" name="Line 152"/>
              <p:cNvSpPr>
                <a:spLocks noChangeShapeType="1"/>
              </p:cNvSpPr>
              <p:nvPr/>
            </p:nvSpPr>
            <p:spPr bwMode="auto">
              <a:xfrm flipH="1">
                <a:off x="5206" y="4237"/>
                <a:ext cx="6"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86" name="Line 153"/>
              <p:cNvSpPr>
                <a:spLocks noChangeShapeType="1"/>
              </p:cNvSpPr>
              <p:nvPr/>
            </p:nvSpPr>
            <p:spPr bwMode="auto">
              <a:xfrm flipH="1">
                <a:off x="5205" y="4253"/>
                <a:ext cx="1"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87" name="Line 154"/>
              <p:cNvSpPr>
                <a:spLocks noChangeShapeType="1"/>
              </p:cNvSpPr>
              <p:nvPr/>
            </p:nvSpPr>
            <p:spPr bwMode="auto">
              <a:xfrm flipH="1">
                <a:off x="5199" y="4255"/>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88" name="Line 155"/>
              <p:cNvSpPr>
                <a:spLocks noChangeShapeType="1"/>
              </p:cNvSpPr>
              <p:nvPr/>
            </p:nvSpPr>
            <p:spPr bwMode="auto">
              <a:xfrm>
                <a:off x="5199" y="4255"/>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89" name="Line 156"/>
              <p:cNvSpPr>
                <a:spLocks noChangeShapeType="1"/>
              </p:cNvSpPr>
              <p:nvPr/>
            </p:nvSpPr>
            <p:spPr bwMode="auto">
              <a:xfrm>
                <a:off x="5200" y="4257"/>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90" name="Line 157"/>
              <p:cNvSpPr>
                <a:spLocks noChangeShapeType="1"/>
              </p:cNvSpPr>
              <p:nvPr/>
            </p:nvSpPr>
            <p:spPr bwMode="auto">
              <a:xfrm>
                <a:off x="5200" y="4258"/>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91" name="Line 158"/>
              <p:cNvSpPr>
                <a:spLocks noChangeShapeType="1"/>
              </p:cNvSpPr>
              <p:nvPr/>
            </p:nvSpPr>
            <p:spPr bwMode="auto">
              <a:xfrm>
                <a:off x="5201" y="4258"/>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92" name="Line 159"/>
              <p:cNvSpPr>
                <a:spLocks noChangeShapeType="1"/>
              </p:cNvSpPr>
              <p:nvPr/>
            </p:nvSpPr>
            <p:spPr bwMode="auto">
              <a:xfrm flipV="1">
                <a:off x="5202" y="4258"/>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93" name="Line 160"/>
              <p:cNvSpPr>
                <a:spLocks noChangeShapeType="1"/>
              </p:cNvSpPr>
              <p:nvPr/>
            </p:nvSpPr>
            <p:spPr bwMode="auto">
              <a:xfrm flipV="1">
                <a:off x="5204" y="4258"/>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94" name="Line 161"/>
              <p:cNvSpPr>
                <a:spLocks noChangeShapeType="1"/>
              </p:cNvSpPr>
              <p:nvPr/>
            </p:nvSpPr>
            <p:spPr bwMode="auto">
              <a:xfrm flipV="1">
                <a:off x="5204" y="4257"/>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95" name="Line 162"/>
              <p:cNvSpPr>
                <a:spLocks noChangeShapeType="1"/>
              </p:cNvSpPr>
              <p:nvPr/>
            </p:nvSpPr>
            <p:spPr bwMode="auto">
              <a:xfrm>
                <a:off x="5205" y="4257"/>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96" name="Line 163"/>
              <p:cNvSpPr>
                <a:spLocks noChangeShapeType="1"/>
              </p:cNvSpPr>
              <p:nvPr/>
            </p:nvSpPr>
            <p:spPr bwMode="auto">
              <a:xfrm flipH="1">
                <a:off x="5323" y="4137"/>
                <a:ext cx="14"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97" name="Line 164"/>
              <p:cNvSpPr>
                <a:spLocks noChangeShapeType="1"/>
              </p:cNvSpPr>
              <p:nvPr/>
            </p:nvSpPr>
            <p:spPr bwMode="auto">
              <a:xfrm flipH="1">
                <a:off x="5309" y="4138"/>
                <a:ext cx="14"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98" name="Line 165"/>
              <p:cNvSpPr>
                <a:spLocks noChangeShapeType="1"/>
              </p:cNvSpPr>
              <p:nvPr/>
            </p:nvSpPr>
            <p:spPr bwMode="auto">
              <a:xfrm flipH="1">
                <a:off x="5295" y="4141"/>
                <a:ext cx="14"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599" name="Line 166"/>
              <p:cNvSpPr>
                <a:spLocks noChangeShapeType="1"/>
              </p:cNvSpPr>
              <p:nvPr/>
            </p:nvSpPr>
            <p:spPr bwMode="auto">
              <a:xfrm flipH="1">
                <a:off x="5281" y="4144"/>
                <a:ext cx="14"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00" name="Line 167"/>
              <p:cNvSpPr>
                <a:spLocks noChangeShapeType="1"/>
              </p:cNvSpPr>
              <p:nvPr/>
            </p:nvSpPr>
            <p:spPr bwMode="auto">
              <a:xfrm flipH="1">
                <a:off x="5268" y="4149"/>
                <a:ext cx="13"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01" name="Line 168"/>
              <p:cNvSpPr>
                <a:spLocks noChangeShapeType="1"/>
              </p:cNvSpPr>
              <p:nvPr/>
            </p:nvSpPr>
            <p:spPr bwMode="auto">
              <a:xfrm flipH="1">
                <a:off x="5256" y="4155"/>
                <a:ext cx="12"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02" name="Line 169"/>
              <p:cNvSpPr>
                <a:spLocks noChangeShapeType="1"/>
              </p:cNvSpPr>
              <p:nvPr/>
            </p:nvSpPr>
            <p:spPr bwMode="auto">
              <a:xfrm flipH="1">
                <a:off x="5244" y="4164"/>
                <a:ext cx="12"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03" name="Line 170"/>
              <p:cNvSpPr>
                <a:spLocks noChangeShapeType="1"/>
              </p:cNvSpPr>
              <p:nvPr/>
            </p:nvSpPr>
            <p:spPr bwMode="auto">
              <a:xfrm flipH="1">
                <a:off x="5234" y="4172"/>
                <a:ext cx="10"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04" name="Line 171"/>
              <p:cNvSpPr>
                <a:spLocks noChangeShapeType="1"/>
              </p:cNvSpPr>
              <p:nvPr/>
            </p:nvSpPr>
            <p:spPr bwMode="auto">
              <a:xfrm flipH="1">
                <a:off x="5225" y="4182"/>
                <a:ext cx="9"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05" name="Line 172"/>
              <p:cNvSpPr>
                <a:spLocks noChangeShapeType="1"/>
              </p:cNvSpPr>
              <p:nvPr/>
            </p:nvSpPr>
            <p:spPr bwMode="auto">
              <a:xfrm flipH="1">
                <a:off x="5216" y="4193"/>
                <a:ext cx="9"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06" name="Line 173"/>
              <p:cNvSpPr>
                <a:spLocks noChangeShapeType="1"/>
              </p:cNvSpPr>
              <p:nvPr/>
            </p:nvSpPr>
            <p:spPr bwMode="auto">
              <a:xfrm flipH="1">
                <a:off x="5210" y="4205"/>
                <a:ext cx="6"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07" name="Line 174"/>
              <p:cNvSpPr>
                <a:spLocks noChangeShapeType="1"/>
              </p:cNvSpPr>
              <p:nvPr/>
            </p:nvSpPr>
            <p:spPr bwMode="auto">
              <a:xfrm flipH="1">
                <a:off x="5205" y="4219"/>
                <a:ext cx="5"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08" name="Line 175"/>
              <p:cNvSpPr>
                <a:spLocks noChangeShapeType="1"/>
              </p:cNvSpPr>
              <p:nvPr/>
            </p:nvSpPr>
            <p:spPr bwMode="auto">
              <a:xfrm flipH="1">
                <a:off x="5201" y="4231"/>
                <a:ext cx="4"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09" name="Line 176"/>
              <p:cNvSpPr>
                <a:spLocks noChangeShapeType="1"/>
              </p:cNvSpPr>
              <p:nvPr/>
            </p:nvSpPr>
            <p:spPr bwMode="auto">
              <a:xfrm flipH="1">
                <a:off x="5200" y="4246"/>
                <a:ext cx="1"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10" name="Line 177"/>
              <p:cNvSpPr>
                <a:spLocks noChangeShapeType="1"/>
              </p:cNvSpPr>
              <p:nvPr/>
            </p:nvSpPr>
            <p:spPr bwMode="auto">
              <a:xfrm flipH="1" flipV="1">
                <a:off x="5212" y="4102"/>
                <a:ext cx="26"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11" name="Line 178"/>
              <p:cNvSpPr>
                <a:spLocks noChangeShapeType="1"/>
              </p:cNvSpPr>
              <p:nvPr/>
            </p:nvSpPr>
            <p:spPr bwMode="auto">
              <a:xfrm flipH="1" flipV="1">
                <a:off x="5186" y="4099"/>
                <a:ext cx="26"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12" name="Line 179"/>
              <p:cNvSpPr>
                <a:spLocks noChangeShapeType="1"/>
              </p:cNvSpPr>
              <p:nvPr/>
            </p:nvSpPr>
            <p:spPr bwMode="auto">
              <a:xfrm flipH="1" flipV="1">
                <a:off x="5160" y="4097"/>
                <a:ext cx="26"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13" name="Line 180"/>
              <p:cNvSpPr>
                <a:spLocks noChangeShapeType="1"/>
              </p:cNvSpPr>
              <p:nvPr/>
            </p:nvSpPr>
            <p:spPr bwMode="auto">
              <a:xfrm flipH="1" flipV="1">
                <a:off x="5141" y="4097"/>
                <a:ext cx="19"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14" name="Line 181"/>
              <p:cNvSpPr>
                <a:spLocks noChangeShapeType="1"/>
              </p:cNvSpPr>
              <p:nvPr/>
            </p:nvSpPr>
            <p:spPr bwMode="auto">
              <a:xfrm flipH="1">
                <a:off x="5234" y="4108"/>
                <a:ext cx="10"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15" name="Line 182"/>
              <p:cNvSpPr>
                <a:spLocks noChangeShapeType="1"/>
              </p:cNvSpPr>
              <p:nvPr/>
            </p:nvSpPr>
            <p:spPr bwMode="auto">
              <a:xfrm flipH="1">
                <a:off x="5219" y="4113"/>
                <a:ext cx="15"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16" name="Line 183"/>
              <p:cNvSpPr>
                <a:spLocks noChangeShapeType="1"/>
              </p:cNvSpPr>
              <p:nvPr/>
            </p:nvSpPr>
            <p:spPr bwMode="auto">
              <a:xfrm flipH="1">
                <a:off x="5204" y="4120"/>
                <a:ext cx="15"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17" name="Line 184"/>
              <p:cNvSpPr>
                <a:spLocks noChangeShapeType="1"/>
              </p:cNvSpPr>
              <p:nvPr/>
            </p:nvSpPr>
            <p:spPr bwMode="auto">
              <a:xfrm flipH="1">
                <a:off x="5190" y="4130"/>
                <a:ext cx="14"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18" name="Line 185"/>
              <p:cNvSpPr>
                <a:spLocks noChangeShapeType="1"/>
              </p:cNvSpPr>
              <p:nvPr/>
            </p:nvSpPr>
            <p:spPr bwMode="auto">
              <a:xfrm flipH="1">
                <a:off x="5177" y="4141"/>
                <a:ext cx="13"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19" name="Line 186"/>
              <p:cNvSpPr>
                <a:spLocks noChangeShapeType="1"/>
              </p:cNvSpPr>
              <p:nvPr/>
            </p:nvSpPr>
            <p:spPr bwMode="auto">
              <a:xfrm flipH="1">
                <a:off x="5165" y="4153"/>
                <a:ext cx="12"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20" name="Line 187"/>
              <p:cNvSpPr>
                <a:spLocks noChangeShapeType="1"/>
              </p:cNvSpPr>
              <p:nvPr/>
            </p:nvSpPr>
            <p:spPr bwMode="auto">
              <a:xfrm flipH="1">
                <a:off x="5157" y="4166"/>
                <a:ext cx="8"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21" name="Line 188"/>
              <p:cNvSpPr>
                <a:spLocks noChangeShapeType="1"/>
              </p:cNvSpPr>
              <p:nvPr/>
            </p:nvSpPr>
            <p:spPr bwMode="auto">
              <a:xfrm flipH="1">
                <a:off x="5148" y="4181"/>
                <a:ext cx="9"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22" name="Line 189"/>
              <p:cNvSpPr>
                <a:spLocks noChangeShapeType="1"/>
              </p:cNvSpPr>
              <p:nvPr/>
            </p:nvSpPr>
            <p:spPr bwMode="auto">
              <a:xfrm flipH="1">
                <a:off x="5141" y="4196"/>
                <a:ext cx="7"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23" name="Line 190"/>
              <p:cNvSpPr>
                <a:spLocks noChangeShapeType="1"/>
              </p:cNvSpPr>
              <p:nvPr/>
            </p:nvSpPr>
            <p:spPr bwMode="auto">
              <a:xfrm flipH="1">
                <a:off x="5137" y="4211"/>
                <a:ext cx="4"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24" name="Line 191"/>
              <p:cNvSpPr>
                <a:spLocks noChangeShapeType="1"/>
              </p:cNvSpPr>
              <p:nvPr/>
            </p:nvSpPr>
            <p:spPr bwMode="auto">
              <a:xfrm flipH="1">
                <a:off x="5134" y="4229"/>
                <a:ext cx="3"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25" name="Line 192"/>
              <p:cNvSpPr>
                <a:spLocks noChangeShapeType="1"/>
              </p:cNvSpPr>
              <p:nvPr/>
            </p:nvSpPr>
            <p:spPr bwMode="auto">
              <a:xfrm flipH="1">
                <a:off x="5134" y="4246"/>
                <a:ext cx="1"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26" name="Line 193"/>
              <p:cNvSpPr>
                <a:spLocks noChangeShapeType="1"/>
              </p:cNvSpPr>
              <p:nvPr/>
            </p:nvSpPr>
            <p:spPr bwMode="auto">
              <a:xfrm>
                <a:off x="5127" y="4249"/>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27" name="Line 194"/>
              <p:cNvSpPr>
                <a:spLocks noChangeShapeType="1"/>
              </p:cNvSpPr>
              <p:nvPr/>
            </p:nvSpPr>
            <p:spPr bwMode="auto">
              <a:xfrm>
                <a:off x="5129" y="4250"/>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28" name="Line 195"/>
              <p:cNvSpPr>
                <a:spLocks noChangeShapeType="1"/>
              </p:cNvSpPr>
              <p:nvPr/>
            </p:nvSpPr>
            <p:spPr bwMode="auto">
              <a:xfrm>
                <a:off x="5129" y="4250"/>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29" name="Line 196"/>
              <p:cNvSpPr>
                <a:spLocks noChangeShapeType="1"/>
              </p:cNvSpPr>
              <p:nvPr/>
            </p:nvSpPr>
            <p:spPr bwMode="auto">
              <a:xfrm>
                <a:off x="5130" y="4252"/>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30" name="Line 197"/>
              <p:cNvSpPr>
                <a:spLocks noChangeShapeType="1"/>
              </p:cNvSpPr>
              <p:nvPr/>
            </p:nvSpPr>
            <p:spPr bwMode="auto">
              <a:xfrm flipV="1">
                <a:off x="5131" y="4252"/>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31" name="Line 198"/>
              <p:cNvSpPr>
                <a:spLocks noChangeShapeType="1"/>
              </p:cNvSpPr>
              <p:nvPr/>
            </p:nvSpPr>
            <p:spPr bwMode="auto">
              <a:xfrm flipV="1">
                <a:off x="5132" y="4250"/>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32" name="Line 199"/>
              <p:cNvSpPr>
                <a:spLocks noChangeShapeType="1"/>
              </p:cNvSpPr>
              <p:nvPr/>
            </p:nvSpPr>
            <p:spPr bwMode="auto">
              <a:xfrm flipV="1">
                <a:off x="5132" y="4250"/>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33" name="Line 200"/>
              <p:cNvSpPr>
                <a:spLocks noChangeShapeType="1"/>
              </p:cNvSpPr>
              <p:nvPr/>
            </p:nvSpPr>
            <p:spPr bwMode="auto">
              <a:xfrm flipV="1">
                <a:off x="5134" y="4249"/>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34" name="Line 201"/>
              <p:cNvSpPr>
                <a:spLocks noChangeShapeType="1"/>
              </p:cNvSpPr>
              <p:nvPr/>
            </p:nvSpPr>
            <p:spPr bwMode="auto">
              <a:xfrm flipH="1">
                <a:off x="5225" y="4107"/>
                <a:ext cx="13"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35" name="Line 202"/>
              <p:cNvSpPr>
                <a:spLocks noChangeShapeType="1"/>
              </p:cNvSpPr>
              <p:nvPr/>
            </p:nvSpPr>
            <p:spPr bwMode="auto">
              <a:xfrm flipH="1">
                <a:off x="5211" y="4110"/>
                <a:ext cx="14"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36" name="Line 203"/>
              <p:cNvSpPr>
                <a:spLocks noChangeShapeType="1"/>
              </p:cNvSpPr>
              <p:nvPr/>
            </p:nvSpPr>
            <p:spPr bwMode="auto">
              <a:xfrm flipH="1">
                <a:off x="5197" y="4115"/>
                <a:ext cx="14"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37" name="Line 204"/>
              <p:cNvSpPr>
                <a:spLocks noChangeShapeType="1"/>
              </p:cNvSpPr>
              <p:nvPr/>
            </p:nvSpPr>
            <p:spPr bwMode="auto">
              <a:xfrm flipH="1">
                <a:off x="5186" y="4121"/>
                <a:ext cx="11"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38" name="Line 205"/>
              <p:cNvSpPr>
                <a:spLocks noChangeShapeType="1"/>
              </p:cNvSpPr>
              <p:nvPr/>
            </p:nvSpPr>
            <p:spPr bwMode="auto">
              <a:xfrm flipH="1">
                <a:off x="5174" y="4130"/>
                <a:ext cx="12"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39" name="Line 206"/>
              <p:cNvSpPr>
                <a:spLocks noChangeShapeType="1"/>
              </p:cNvSpPr>
              <p:nvPr/>
            </p:nvSpPr>
            <p:spPr bwMode="auto">
              <a:xfrm flipH="1">
                <a:off x="5164" y="4138"/>
                <a:ext cx="10"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40" name="Line 207"/>
              <p:cNvSpPr>
                <a:spLocks noChangeShapeType="1"/>
              </p:cNvSpPr>
              <p:nvPr/>
            </p:nvSpPr>
            <p:spPr bwMode="auto">
              <a:xfrm flipH="1">
                <a:off x="5154" y="4148"/>
                <a:ext cx="10"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41" name="Line 208"/>
              <p:cNvSpPr>
                <a:spLocks noChangeShapeType="1"/>
              </p:cNvSpPr>
              <p:nvPr/>
            </p:nvSpPr>
            <p:spPr bwMode="auto">
              <a:xfrm flipH="1">
                <a:off x="5146" y="4159"/>
                <a:ext cx="8"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42" name="Line 209"/>
              <p:cNvSpPr>
                <a:spLocks noChangeShapeType="1"/>
              </p:cNvSpPr>
              <p:nvPr/>
            </p:nvSpPr>
            <p:spPr bwMode="auto">
              <a:xfrm flipH="1">
                <a:off x="5140" y="4171"/>
                <a:ext cx="6"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43" name="Line 210"/>
              <p:cNvSpPr>
                <a:spLocks noChangeShapeType="1"/>
              </p:cNvSpPr>
              <p:nvPr/>
            </p:nvSpPr>
            <p:spPr bwMode="auto">
              <a:xfrm flipH="1">
                <a:off x="5135" y="4183"/>
                <a:ext cx="5"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44" name="Line 211"/>
              <p:cNvSpPr>
                <a:spLocks noChangeShapeType="1"/>
              </p:cNvSpPr>
              <p:nvPr/>
            </p:nvSpPr>
            <p:spPr bwMode="auto">
              <a:xfrm flipH="1">
                <a:off x="5130" y="4197"/>
                <a:ext cx="5"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45" name="Line 212"/>
              <p:cNvSpPr>
                <a:spLocks noChangeShapeType="1"/>
              </p:cNvSpPr>
              <p:nvPr/>
            </p:nvSpPr>
            <p:spPr bwMode="auto">
              <a:xfrm flipH="1">
                <a:off x="5129" y="4211"/>
                <a:ext cx="1"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46" name="Line 213"/>
              <p:cNvSpPr>
                <a:spLocks noChangeShapeType="1"/>
              </p:cNvSpPr>
              <p:nvPr/>
            </p:nvSpPr>
            <p:spPr bwMode="auto">
              <a:xfrm flipH="1">
                <a:off x="5127" y="4225"/>
                <a:ext cx="2"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47" name="Line 214"/>
              <p:cNvSpPr>
                <a:spLocks noChangeShapeType="1"/>
              </p:cNvSpPr>
              <p:nvPr/>
            </p:nvSpPr>
            <p:spPr bwMode="auto">
              <a:xfrm>
                <a:off x="5127" y="4239"/>
                <a:ext cx="2"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48" name="Line 215"/>
              <p:cNvSpPr>
                <a:spLocks noChangeShapeType="1"/>
              </p:cNvSpPr>
              <p:nvPr/>
            </p:nvSpPr>
            <p:spPr bwMode="auto">
              <a:xfrm flipH="1">
                <a:off x="5108" y="4097"/>
                <a:ext cx="26"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49" name="Line 216"/>
              <p:cNvSpPr>
                <a:spLocks noChangeShapeType="1"/>
              </p:cNvSpPr>
              <p:nvPr/>
            </p:nvSpPr>
            <p:spPr bwMode="auto">
              <a:xfrm flipH="1">
                <a:off x="5082" y="4097"/>
                <a:ext cx="26"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50" name="Line 217"/>
              <p:cNvSpPr>
                <a:spLocks noChangeShapeType="1"/>
              </p:cNvSpPr>
              <p:nvPr/>
            </p:nvSpPr>
            <p:spPr bwMode="auto">
              <a:xfrm flipH="1">
                <a:off x="5056" y="4099"/>
                <a:ext cx="26"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51" name="Line 218"/>
              <p:cNvSpPr>
                <a:spLocks noChangeShapeType="1"/>
              </p:cNvSpPr>
              <p:nvPr/>
            </p:nvSpPr>
            <p:spPr bwMode="auto">
              <a:xfrm flipH="1">
                <a:off x="5037" y="4102"/>
                <a:ext cx="19"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52" name="Line 219"/>
              <p:cNvSpPr>
                <a:spLocks noChangeShapeType="1"/>
              </p:cNvSpPr>
              <p:nvPr/>
            </p:nvSpPr>
            <p:spPr bwMode="auto">
              <a:xfrm flipH="1">
                <a:off x="5131" y="4097"/>
                <a:ext cx="10"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53" name="Line 220"/>
              <p:cNvSpPr>
                <a:spLocks noChangeShapeType="1"/>
              </p:cNvSpPr>
              <p:nvPr/>
            </p:nvSpPr>
            <p:spPr bwMode="auto">
              <a:xfrm flipH="1">
                <a:off x="5117" y="4102"/>
                <a:ext cx="14"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54" name="Line 221"/>
              <p:cNvSpPr>
                <a:spLocks noChangeShapeType="1"/>
              </p:cNvSpPr>
              <p:nvPr/>
            </p:nvSpPr>
            <p:spPr bwMode="auto">
              <a:xfrm flipH="1">
                <a:off x="5106" y="4113"/>
                <a:ext cx="11"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55" name="Line 222"/>
              <p:cNvSpPr>
                <a:spLocks noChangeShapeType="1"/>
              </p:cNvSpPr>
              <p:nvPr/>
            </p:nvSpPr>
            <p:spPr bwMode="auto">
              <a:xfrm flipH="1">
                <a:off x="5094" y="4125"/>
                <a:ext cx="12"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56" name="Line 223"/>
              <p:cNvSpPr>
                <a:spLocks noChangeShapeType="1"/>
              </p:cNvSpPr>
              <p:nvPr/>
            </p:nvSpPr>
            <p:spPr bwMode="auto">
              <a:xfrm flipH="1">
                <a:off x="5084" y="4140"/>
                <a:ext cx="10"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57" name="Line 224"/>
              <p:cNvSpPr>
                <a:spLocks noChangeShapeType="1"/>
              </p:cNvSpPr>
              <p:nvPr/>
            </p:nvSpPr>
            <p:spPr bwMode="auto">
              <a:xfrm flipH="1">
                <a:off x="5076" y="4153"/>
                <a:ext cx="8"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58" name="Line 225"/>
              <p:cNvSpPr>
                <a:spLocks noChangeShapeType="1"/>
              </p:cNvSpPr>
              <p:nvPr/>
            </p:nvSpPr>
            <p:spPr bwMode="auto">
              <a:xfrm flipH="1">
                <a:off x="5070" y="4169"/>
                <a:ext cx="6"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59" name="Line 226"/>
              <p:cNvSpPr>
                <a:spLocks noChangeShapeType="1"/>
              </p:cNvSpPr>
              <p:nvPr/>
            </p:nvSpPr>
            <p:spPr bwMode="auto">
              <a:xfrm flipH="1">
                <a:off x="5065" y="4185"/>
                <a:ext cx="5"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60" name="Line 227"/>
              <p:cNvSpPr>
                <a:spLocks noChangeShapeType="1"/>
              </p:cNvSpPr>
              <p:nvPr/>
            </p:nvSpPr>
            <p:spPr bwMode="auto">
              <a:xfrm flipH="1">
                <a:off x="5062" y="4202"/>
                <a:ext cx="3"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61" name="Line 228"/>
              <p:cNvSpPr>
                <a:spLocks noChangeShapeType="1"/>
              </p:cNvSpPr>
              <p:nvPr/>
            </p:nvSpPr>
            <p:spPr bwMode="auto">
              <a:xfrm flipH="1">
                <a:off x="5061" y="4219"/>
                <a:ext cx="1"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62" name="Line 229"/>
              <p:cNvSpPr>
                <a:spLocks noChangeShapeType="1"/>
              </p:cNvSpPr>
              <p:nvPr/>
            </p:nvSpPr>
            <p:spPr bwMode="auto">
              <a:xfrm>
                <a:off x="5061" y="4236"/>
                <a:ext cx="1"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63" name="Line 230"/>
              <p:cNvSpPr>
                <a:spLocks noChangeShapeType="1"/>
              </p:cNvSpPr>
              <p:nvPr/>
            </p:nvSpPr>
            <p:spPr bwMode="auto">
              <a:xfrm>
                <a:off x="5062" y="4253"/>
                <a:ext cx="2"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64" name="Line 231"/>
              <p:cNvSpPr>
                <a:spLocks noChangeShapeType="1"/>
              </p:cNvSpPr>
              <p:nvPr/>
            </p:nvSpPr>
            <p:spPr bwMode="auto">
              <a:xfrm>
                <a:off x="5057" y="4258"/>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65" name="Line 232"/>
              <p:cNvSpPr>
                <a:spLocks noChangeShapeType="1"/>
              </p:cNvSpPr>
              <p:nvPr/>
            </p:nvSpPr>
            <p:spPr bwMode="auto">
              <a:xfrm>
                <a:off x="5057" y="4258"/>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66" name="Line 233"/>
              <p:cNvSpPr>
                <a:spLocks noChangeShapeType="1"/>
              </p:cNvSpPr>
              <p:nvPr/>
            </p:nvSpPr>
            <p:spPr bwMode="auto">
              <a:xfrm>
                <a:off x="5057" y="4259"/>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67" name="Line 234"/>
              <p:cNvSpPr>
                <a:spLocks noChangeShapeType="1"/>
              </p:cNvSpPr>
              <p:nvPr/>
            </p:nvSpPr>
            <p:spPr bwMode="auto">
              <a:xfrm>
                <a:off x="5059" y="4259"/>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68" name="Line 235"/>
              <p:cNvSpPr>
                <a:spLocks noChangeShapeType="1"/>
              </p:cNvSpPr>
              <p:nvPr/>
            </p:nvSpPr>
            <p:spPr bwMode="auto">
              <a:xfrm>
                <a:off x="5060" y="4259"/>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69" name="Line 236"/>
              <p:cNvSpPr>
                <a:spLocks noChangeShapeType="1"/>
              </p:cNvSpPr>
              <p:nvPr/>
            </p:nvSpPr>
            <p:spPr bwMode="auto">
              <a:xfrm flipV="1">
                <a:off x="5061" y="4259"/>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70" name="Line 237"/>
              <p:cNvSpPr>
                <a:spLocks noChangeShapeType="1"/>
              </p:cNvSpPr>
              <p:nvPr/>
            </p:nvSpPr>
            <p:spPr bwMode="auto">
              <a:xfrm flipV="1">
                <a:off x="5062" y="4258"/>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71" name="Line 238"/>
              <p:cNvSpPr>
                <a:spLocks noChangeShapeType="1"/>
              </p:cNvSpPr>
              <p:nvPr/>
            </p:nvSpPr>
            <p:spPr bwMode="auto">
              <a:xfrm flipV="1">
                <a:off x="5062" y="4257"/>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72" name="Line 239"/>
              <p:cNvSpPr>
                <a:spLocks noChangeShapeType="1"/>
              </p:cNvSpPr>
              <p:nvPr/>
            </p:nvSpPr>
            <p:spPr bwMode="auto">
              <a:xfrm flipV="1">
                <a:off x="5062" y="4257"/>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73" name="Line 240"/>
              <p:cNvSpPr>
                <a:spLocks noChangeShapeType="1"/>
              </p:cNvSpPr>
              <p:nvPr/>
            </p:nvSpPr>
            <p:spPr bwMode="auto">
              <a:xfrm flipH="1">
                <a:off x="5122" y="4097"/>
                <a:ext cx="12"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74" name="Line 241"/>
              <p:cNvSpPr>
                <a:spLocks noChangeShapeType="1"/>
              </p:cNvSpPr>
              <p:nvPr/>
            </p:nvSpPr>
            <p:spPr bwMode="auto">
              <a:xfrm flipH="1">
                <a:off x="5109" y="4102"/>
                <a:ext cx="13"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75" name="Line 242"/>
              <p:cNvSpPr>
                <a:spLocks noChangeShapeType="1"/>
              </p:cNvSpPr>
              <p:nvPr/>
            </p:nvSpPr>
            <p:spPr bwMode="auto">
              <a:xfrm flipH="1">
                <a:off x="5098" y="4110"/>
                <a:ext cx="11"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76" name="Line 243"/>
              <p:cNvSpPr>
                <a:spLocks noChangeShapeType="1"/>
              </p:cNvSpPr>
              <p:nvPr/>
            </p:nvSpPr>
            <p:spPr bwMode="auto">
              <a:xfrm flipH="1">
                <a:off x="5088" y="4119"/>
                <a:ext cx="10"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77" name="Line 244"/>
              <p:cNvSpPr>
                <a:spLocks noChangeShapeType="1"/>
              </p:cNvSpPr>
              <p:nvPr/>
            </p:nvSpPr>
            <p:spPr bwMode="auto">
              <a:xfrm flipH="1">
                <a:off x="5079" y="4129"/>
                <a:ext cx="9"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78" name="Line 245"/>
              <p:cNvSpPr>
                <a:spLocks noChangeShapeType="1"/>
              </p:cNvSpPr>
              <p:nvPr/>
            </p:nvSpPr>
            <p:spPr bwMode="auto">
              <a:xfrm flipH="1">
                <a:off x="5070" y="4140"/>
                <a:ext cx="9"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79" name="Line 246"/>
              <p:cNvSpPr>
                <a:spLocks noChangeShapeType="1"/>
              </p:cNvSpPr>
              <p:nvPr/>
            </p:nvSpPr>
            <p:spPr bwMode="auto">
              <a:xfrm flipH="1">
                <a:off x="5064" y="4152"/>
                <a:ext cx="6"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80" name="Line 247"/>
              <p:cNvSpPr>
                <a:spLocks noChangeShapeType="1"/>
              </p:cNvSpPr>
              <p:nvPr/>
            </p:nvSpPr>
            <p:spPr bwMode="auto">
              <a:xfrm flipH="1">
                <a:off x="5059" y="4165"/>
                <a:ext cx="5"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81" name="Line 248"/>
              <p:cNvSpPr>
                <a:spLocks noChangeShapeType="1"/>
              </p:cNvSpPr>
              <p:nvPr/>
            </p:nvSpPr>
            <p:spPr bwMode="auto">
              <a:xfrm flipH="1">
                <a:off x="5055" y="4177"/>
                <a:ext cx="4"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82" name="Line 249"/>
              <p:cNvSpPr>
                <a:spLocks noChangeShapeType="1"/>
              </p:cNvSpPr>
              <p:nvPr/>
            </p:nvSpPr>
            <p:spPr bwMode="auto">
              <a:xfrm flipH="1">
                <a:off x="5052" y="4192"/>
                <a:ext cx="3"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83" name="Line 250"/>
              <p:cNvSpPr>
                <a:spLocks noChangeShapeType="1"/>
              </p:cNvSpPr>
              <p:nvPr/>
            </p:nvSpPr>
            <p:spPr bwMode="auto">
              <a:xfrm flipH="1">
                <a:off x="5051" y="4205"/>
                <a:ext cx="1"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84" name="Line 251"/>
              <p:cNvSpPr>
                <a:spLocks noChangeShapeType="1"/>
              </p:cNvSpPr>
              <p:nvPr/>
            </p:nvSpPr>
            <p:spPr bwMode="auto">
              <a:xfrm>
                <a:off x="5051" y="4220"/>
                <a:ext cx="1"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85" name="Line 252"/>
              <p:cNvSpPr>
                <a:spLocks noChangeShapeType="1"/>
              </p:cNvSpPr>
              <p:nvPr/>
            </p:nvSpPr>
            <p:spPr bwMode="auto">
              <a:xfrm>
                <a:off x="5052" y="4233"/>
                <a:ext cx="3"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86" name="Line 253"/>
              <p:cNvSpPr>
                <a:spLocks noChangeShapeType="1"/>
              </p:cNvSpPr>
              <p:nvPr/>
            </p:nvSpPr>
            <p:spPr bwMode="auto">
              <a:xfrm>
                <a:off x="5055" y="4248"/>
                <a:ext cx="2"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87" name="Line 254"/>
              <p:cNvSpPr>
                <a:spLocks noChangeShapeType="1"/>
              </p:cNvSpPr>
              <p:nvPr/>
            </p:nvSpPr>
            <p:spPr bwMode="auto">
              <a:xfrm flipH="1">
                <a:off x="5004" y="4107"/>
                <a:ext cx="25"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88" name="Line 255"/>
              <p:cNvSpPr>
                <a:spLocks noChangeShapeType="1"/>
              </p:cNvSpPr>
              <p:nvPr/>
            </p:nvSpPr>
            <p:spPr bwMode="auto">
              <a:xfrm flipH="1">
                <a:off x="4980" y="4113"/>
                <a:ext cx="24"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89" name="Line 256"/>
              <p:cNvSpPr>
                <a:spLocks noChangeShapeType="1"/>
              </p:cNvSpPr>
              <p:nvPr/>
            </p:nvSpPr>
            <p:spPr bwMode="auto">
              <a:xfrm flipH="1">
                <a:off x="4956" y="4120"/>
                <a:ext cx="24"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90" name="Line 257"/>
              <p:cNvSpPr>
                <a:spLocks noChangeShapeType="1"/>
              </p:cNvSpPr>
              <p:nvPr/>
            </p:nvSpPr>
            <p:spPr bwMode="auto">
              <a:xfrm flipH="1">
                <a:off x="4938" y="4129"/>
                <a:ext cx="18"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91" name="Line 258"/>
              <p:cNvSpPr>
                <a:spLocks noChangeShapeType="1"/>
              </p:cNvSpPr>
              <p:nvPr/>
            </p:nvSpPr>
            <p:spPr bwMode="auto">
              <a:xfrm flipH="1">
                <a:off x="5029" y="4105"/>
                <a:ext cx="8"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92" name="Line 259"/>
              <p:cNvSpPr>
                <a:spLocks noChangeShapeType="1"/>
              </p:cNvSpPr>
              <p:nvPr/>
            </p:nvSpPr>
            <p:spPr bwMode="auto">
              <a:xfrm flipH="1">
                <a:off x="5018" y="4114"/>
                <a:ext cx="11"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93" name="Line 260"/>
              <p:cNvSpPr>
                <a:spLocks noChangeShapeType="1"/>
              </p:cNvSpPr>
              <p:nvPr/>
            </p:nvSpPr>
            <p:spPr bwMode="auto">
              <a:xfrm flipH="1">
                <a:off x="5008" y="4127"/>
                <a:ext cx="10"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94" name="Line 261"/>
              <p:cNvSpPr>
                <a:spLocks noChangeShapeType="1"/>
              </p:cNvSpPr>
              <p:nvPr/>
            </p:nvSpPr>
            <p:spPr bwMode="auto">
              <a:xfrm flipH="1">
                <a:off x="5000" y="4141"/>
                <a:ext cx="8"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95" name="Line 262"/>
              <p:cNvSpPr>
                <a:spLocks noChangeShapeType="1"/>
              </p:cNvSpPr>
              <p:nvPr/>
            </p:nvSpPr>
            <p:spPr bwMode="auto">
              <a:xfrm flipH="1">
                <a:off x="4994" y="4157"/>
                <a:ext cx="6"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96" name="Line 263"/>
              <p:cNvSpPr>
                <a:spLocks noChangeShapeType="1"/>
              </p:cNvSpPr>
              <p:nvPr/>
            </p:nvSpPr>
            <p:spPr bwMode="auto">
              <a:xfrm flipH="1">
                <a:off x="4989" y="4172"/>
                <a:ext cx="5"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97" name="Line 264"/>
              <p:cNvSpPr>
                <a:spLocks noChangeShapeType="1"/>
              </p:cNvSpPr>
              <p:nvPr/>
            </p:nvSpPr>
            <p:spPr bwMode="auto">
              <a:xfrm flipH="1">
                <a:off x="4986" y="4190"/>
                <a:ext cx="3"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98" name="Line 265"/>
              <p:cNvSpPr>
                <a:spLocks noChangeShapeType="1"/>
              </p:cNvSpPr>
              <p:nvPr/>
            </p:nvSpPr>
            <p:spPr bwMode="auto">
              <a:xfrm flipH="1">
                <a:off x="4985" y="4207"/>
                <a:ext cx="1"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699" name="Line 266"/>
              <p:cNvSpPr>
                <a:spLocks noChangeShapeType="1"/>
              </p:cNvSpPr>
              <p:nvPr/>
            </p:nvSpPr>
            <p:spPr bwMode="auto">
              <a:xfrm>
                <a:off x="4985" y="4224"/>
                <a:ext cx="1"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00" name="Line 267"/>
              <p:cNvSpPr>
                <a:spLocks noChangeShapeType="1"/>
              </p:cNvSpPr>
              <p:nvPr/>
            </p:nvSpPr>
            <p:spPr bwMode="auto">
              <a:xfrm>
                <a:off x="4986" y="4241"/>
                <a:ext cx="3"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01" name="Line 268"/>
              <p:cNvSpPr>
                <a:spLocks noChangeShapeType="1"/>
              </p:cNvSpPr>
              <p:nvPr/>
            </p:nvSpPr>
            <p:spPr bwMode="auto">
              <a:xfrm>
                <a:off x="4989" y="4258"/>
                <a:ext cx="5"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02" name="Line 269"/>
              <p:cNvSpPr>
                <a:spLocks noChangeShapeType="1"/>
              </p:cNvSpPr>
              <p:nvPr/>
            </p:nvSpPr>
            <p:spPr bwMode="auto">
              <a:xfrm>
                <a:off x="4994" y="4275"/>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03" name="Line 270"/>
              <p:cNvSpPr>
                <a:spLocks noChangeShapeType="1"/>
              </p:cNvSpPr>
              <p:nvPr/>
            </p:nvSpPr>
            <p:spPr bwMode="auto">
              <a:xfrm>
                <a:off x="4990" y="4280"/>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04" name="Line 271"/>
              <p:cNvSpPr>
                <a:spLocks noChangeShapeType="1"/>
              </p:cNvSpPr>
              <p:nvPr/>
            </p:nvSpPr>
            <p:spPr bwMode="auto">
              <a:xfrm>
                <a:off x="4990" y="4281"/>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05" name="Line 272"/>
              <p:cNvSpPr>
                <a:spLocks noChangeShapeType="1"/>
              </p:cNvSpPr>
              <p:nvPr/>
            </p:nvSpPr>
            <p:spPr bwMode="auto">
              <a:xfrm>
                <a:off x="4991" y="4281"/>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06" name="Line 273"/>
              <p:cNvSpPr>
                <a:spLocks noChangeShapeType="1"/>
              </p:cNvSpPr>
              <p:nvPr/>
            </p:nvSpPr>
            <p:spPr bwMode="auto">
              <a:xfrm flipV="1">
                <a:off x="4992" y="4281"/>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07" name="Line 274"/>
              <p:cNvSpPr>
                <a:spLocks noChangeShapeType="1"/>
              </p:cNvSpPr>
              <p:nvPr/>
            </p:nvSpPr>
            <p:spPr bwMode="auto">
              <a:xfrm flipV="1">
                <a:off x="4994" y="4281"/>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08" name="Line 275"/>
              <p:cNvSpPr>
                <a:spLocks noChangeShapeType="1"/>
              </p:cNvSpPr>
              <p:nvPr/>
            </p:nvSpPr>
            <p:spPr bwMode="auto">
              <a:xfrm flipV="1">
                <a:off x="4994" y="4280"/>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09" name="Line 276"/>
              <p:cNvSpPr>
                <a:spLocks noChangeShapeType="1"/>
              </p:cNvSpPr>
              <p:nvPr/>
            </p:nvSpPr>
            <p:spPr bwMode="auto">
              <a:xfrm flipV="1">
                <a:off x="4995" y="4278"/>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10" name="Line 277"/>
              <p:cNvSpPr>
                <a:spLocks noChangeShapeType="1"/>
              </p:cNvSpPr>
              <p:nvPr/>
            </p:nvSpPr>
            <p:spPr bwMode="auto">
              <a:xfrm flipV="1">
                <a:off x="4995" y="4277"/>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11" name="Line 278"/>
              <p:cNvSpPr>
                <a:spLocks noChangeShapeType="1"/>
              </p:cNvSpPr>
              <p:nvPr/>
            </p:nvSpPr>
            <p:spPr bwMode="auto">
              <a:xfrm flipH="1">
                <a:off x="5019" y="4107"/>
                <a:ext cx="10"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12" name="Line 279"/>
              <p:cNvSpPr>
                <a:spLocks noChangeShapeType="1"/>
              </p:cNvSpPr>
              <p:nvPr/>
            </p:nvSpPr>
            <p:spPr bwMode="auto">
              <a:xfrm flipH="1">
                <a:off x="5009" y="4115"/>
                <a:ext cx="10"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13" name="Line 280"/>
              <p:cNvSpPr>
                <a:spLocks noChangeShapeType="1"/>
              </p:cNvSpPr>
              <p:nvPr/>
            </p:nvSpPr>
            <p:spPr bwMode="auto">
              <a:xfrm flipH="1">
                <a:off x="4999" y="4125"/>
                <a:ext cx="10"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14" name="Line 281"/>
              <p:cNvSpPr>
                <a:spLocks noChangeShapeType="1"/>
              </p:cNvSpPr>
              <p:nvPr/>
            </p:nvSpPr>
            <p:spPr bwMode="auto">
              <a:xfrm flipH="1">
                <a:off x="4991" y="4136"/>
                <a:ext cx="8"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15" name="Line 282"/>
              <p:cNvSpPr>
                <a:spLocks noChangeShapeType="1"/>
              </p:cNvSpPr>
              <p:nvPr/>
            </p:nvSpPr>
            <p:spPr bwMode="auto">
              <a:xfrm flipH="1">
                <a:off x="4985" y="4148"/>
                <a:ext cx="6"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16" name="Line 283"/>
              <p:cNvSpPr>
                <a:spLocks noChangeShapeType="1"/>
              </p:cNvSpPr>
              <p:nvPr/>
            </p:nvSpPr>
            <p:spPr bwMode="auto">
              <a:xfrm flipH="1">
                <a:off x="4980" y="4160"/>
                <a:ext cx="5"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17" name="Line 284"/>
              <p:cNvSpPr>
                <a:spLocks noChangeShapeType="1"/>
              </p:cNvSpPr>
              <p:nvPr/>
            </p:nvSpPr>
            <p:spPr bwMode="auto">
              <a:xfrm flipH="1">
                <a:off x="4976" y="4174"/>
                <a:ext cx="4"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18" name="Line 285"/>
              <p:cNvSpPr>
                <a:spLocks noChangeShapeType="1"/>
              </p:cNvSpPr>
              <p:nvPr/>
            </p:nvSpPr>
            <p:spPr bwMode="auto">
              <a:xfrm flipH="1">
                <a:off x="4973" y="4187"/>
                <a:ext cx="3"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19" name="Line 286"/>
              <p:cNvSpPr>
                <a:spLocks noChangeShapeType="1"/>
              </p:cNvSpPr>
              <p:nvPr/>
            </p:nvSpPr>
            <p:spPr bwMode="auto">
              <a:xfrm flipH="1">
                <a:off x="4973" y="4202"/>
                <a:ext cx="2"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20" name="Line 287"/>
              <p:cNvSpPr>
                <a:spLocks noChangeShapeType="1"/>
              </p:cNvSpPr>
              <p:nvPr/>
            </p:nvSpPr>
            <p:spPr bwMode="auto">
              <a:xfrm>
                <a:off x="4973" y="4216"/>
                <a:ext cx="2"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21" name="Line 288"/>
              <p:cNvSpPr>
                <a:spLocks noChangeShapeType="1"/>
              </p:cNvSpPr>
              <p:nvPr/>
            </p:nvSpPr>
            <p:spPr bwMode="auto">
              <a:xfrm>
                <a:off x="4973" y="4230"/>
                <a:ext cx="3"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22" name="Line 289"/>
              <p:cNvSpPr>
                <a:spLocks noChangeShapeType="1"/>
              </p:cNvSpPr>
              <p:nvPr/>
            </p:nvSpPr>
            <p:spPr bwMode="auto">
              <a:xfrm>
                <a:off x="4976" y="4244"/>
                <a:ext cx="4"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23" name="Line 290"/>
              <p:cNvSpPr>
                <a:spLocks noChangeShapeType="1"/>
              </p:cNvSpPr>
              <p:nvPr/>
            </p:nvSpPr>
            <p:spPr bwMode="auto">
              <a:xfrm>
                <a:off x="4980" y="4258"/>
                <a:ext cx="5"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24" name="Line 291"/>
              <p:cNvSpPr>
                <a:spLocks noChangeShapeType="1"/>
              </p:cNvSpPr>
              <p:nvPr/>
            </p:nvSpPr>
            <p:spPr bwMode="auto">
              <a:xfrm>
                <a:off x="4985" y="4271"/>
                <a:ext cx="5"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25" name="Line 292"/>
              <p:cNvSpPr>
                <a:spLocks noChangeShapeType="1"/>
              </p:cNvSpPr>
              <p:nvPr/>
            </p:nvSpPr>
            <p:spPr bwMode="auto">
              <a:xfrm flipH="1">
                <a:off x="4907" y="4138"/>
                <a:ext cx="23"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26" name="Line 293"/>
              <p:cNvSpPr>
                <a:spLocks noChangeShapeType="1"/>
              </p:cNvSpPr>
              <p:nvPr/>
            </p:nvSpPr>
            <p:spPr bwMode="auto">
              <a:xfrm flipH="1">
                <a:off x="4884" y="4149"/>
                <a:ext cx="23"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27" name="Line 294"/>
              <p:cNvSpPr>
                <a:spLocks noChangeShapeType="1"/>
              </p:cNvSpPr>
              <p:nvPr/>
            </p:nvSpPr>
            <p:spPr bwMode="auto">
              <a:xfrm flipH="1">
                <a:off x="4862" y="4161"/>
                <a:ext cx="22"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28" name="Line 295"/>
              <p:cNvSpPr>
                <a:spLocks noChangeShapeType="1"/>
              </p:cNvSpPr>
              <p:nvPr/>
            </p:nvSpPr>
            <p:spPr bwMode="auto">
              <a:xfrm flipH="1">
                <a:off x="4846" y="4175"/>
                <a:ext cx="16"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29" name="Line 296"/>
              <p:cNvSpPr>
                <a:spLocks noChangeShapeType="1"/>
              </p:cNvSpPr>
              <p:nvPr/>
            </p:nvSpPr>
            <p:spPr bwMode="auto">
              <a:xfrm flipH="1">
                <a:off x="4931" y="4135"/>
                <a:ext cx="7"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30" name="Line 297"/>
              <p:cNvSpPr>
                <a:spLocks noChangeShapeType="1"/>
              </p:cNvSpPr>
              <p:nvPr/>
            </p:nvSpPr>
            <p:spPr bwMode="auto">
              <a:xfrm flipH="1">
                <a:off x="4923" y="4144"/>
                <a:ext cx="8"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31" name="Line 298"/>
              <p:cNvSpPr>
                <a:spLocks noChangeShapeType="1"/>
              </p:cNvSpPr>
              <p:nvPr/>
            </p:nvSpPr>
            <p:spPr bwMode="auto">
              <a:xfrm flipH="1">
                <a:off x="4917" y="4160"/>
                <a:ext cx="6"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32" name="Line 299"/>
              <p:cNvSpPr>
                <a:spLocks noChangeShapeType="1"/>
              </p:cNvSpPr>
              <p:nvPr/>
            </p:nvSpPr>
            <p:spPr bwMode="auto">
              <a:xfrm flipH="1">
                <a:off x="4912" y="4176"/>
                <a:ext cx="5"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33" name="Line 300"/>
              <p:cNvSpPr>
                <a:spLocks noChangeShapeType="1"/>
              </p:cNvSpPr>
              <p:nvPr/>
            </p:nvSpPr>
            <p:spPr bwMode="auto">
              <a:xfrm flipH="1">
                <a:off x="4910" y="4192"/>
                <a:ext cx="2"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34" name="Line 301"/>
              <p:cNvSpPr>
                <a:spLocks noChangeShapeType="1"/>
              </p:cNvSpPr>
              <p:nvPr/>
            </p:nvSpPr>
            <p:spPr bwMode="auto">
              <a:xfrm flipH="1">
                <a:off x="4909" y="4209"/>
                <a:ext cx="1"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35" name="Line 302"/>
              <p:cNvSpPr>
                <a:spLocks noChangeShapeType="1"/>
              </p:cNvSpPr>
              <p:nvPr/>
            </p:nvSpPr>
            <p:spPr bwMode="auto">
              <a:xfrm>
                <a:off x="4909" y="4227"/>
                <a:ext cx="1"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36" name="Line 303"/>
              <p:cNvSpPr>
                <a:spLocks noChangeShapeType="1"/>
              </p:cNvSpPr>
              <p:nvPr/>
            </p:nvSpPr>
            <p:spPr bwMode="auto">
              <a:xfrm>
                <a:off x="4910" y="4244"/>
                <a:ext cx="2"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37" name="Line 304"/>
              <p:cNvSpPr>
                <a:spLocks noChangeShapeType="1"/>
              </p:cNvSpPr>
              <p:nvPr/>
            </p:nvSpPr>
            <p:spPr bwMode="auto">
              <a:xfrm>
                <a:off x="4912" y="4261"/>
                <a:ext cx="5"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38" name="Line 305"/>
              <p:cNvSpPr>
                <a:spLocks noChangeShapeType="1"/>
              </p:cNvSpPr>
              <p:nvPr/>
            </p:nvSpPr>
            <p:spPr bwMode="auto">
              <a:xfrm>
                <a:off x="4917" y="4277"/>
                <a:ext cx="6"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39" name="Line 306"/>
              <p:cNvSpPr>
                <a:spLocks noChangeShapeType="1"/>
              </p:cNvSpPr>
              <p:nvPr/>
            </p:nvSpPr>
            <p:spPr bwMode="auto">
              <a:xfrm>
                <a:off x="4923" y="4294"/>
                <a:ext cx="8"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40" name="Line 307"/>
              <p:cNvSpPr>
                <a:spLocks noChangeShapeType="1"/>
              </p:cNvSpPr>
              <p:nvPr/>
            </p:nvSpPr>
            <p:spPr bwMode="auto">
              <a:xfrm>
                <a:off x="4931" y="4309"/>
                <a:ext cx="2"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41" name="Line 308"/>
              <p:cNvSpPr>
                <a:spLocks noChangeShapeType="1"/>
              </p:cNvSpPr>
              <p:nvPr/>
            </p:nvSpPr>
            <p:spPr bwMode="auto">
              <a:xfrm>
                <a:off x="4929" y="4315"/>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42" name="Line 309"/>
              <p:cNvSpPr>
                <a:spLocks noChangeShapeType="1"/>
              </p:cNvSpPr>
              <p:nvPr/>
            </p:nvSpPr>
            <p:spPr bwMode="auto">
              <a:xfrm>
                <a:off x="4929" y="4316"/>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43" name="Line 310"/>
              <p:cNvSpPr>
                <a:spLocks noChangeShapeType="1"/>
              </p:cNvSpPr>
              <p:nvPr/>
            </p:nvSpPr>
            <p:spPr bwMode="auto">
              <a:xfrm>
                <a:off x="4930" y="4316"/>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44" name="Line 311"/>
              <p:cNvSpPr>
                <a:spLocks noChangeShapeType="1"/>
              </p:cNvSpPr>
              <p:nvPr/>
            </p:nvSpPr>
            <p:spPr bwMode="auto">
              <a:xfrm>
                <a:off x="4930" y="4316"/>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45" name="Line 312"/>
              <p:cNvSpPr>
                <a:spLocks noChangeShapeType="1"/>
              </p:cNvSpPr>
              <p:nvPr/>
            </p:nvSpPr>
            <p:spPr bwMode="auto">
              <a:xfrm flipV="1">
                <a:off x="4931" y="4316"/>
                <a:ext cx="2"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46" name="Line 313"/>
              <p:cNvSpPr>
                <a:spLocks noChangeShapeType="1"/>
              </p:cNvSpPr>
              <p:nvPr/>
            </p:nvSpPr>
            <p:spPr bwMode="auto">
              <a:xfrm flipV="1">
                <a:off x="4933" y="4315"/>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47" name="Line 314"/>
              <p:cNvSpPr>
                <a:spLocks noChangeShapeType="1"/>
              </p:cNvSpPr>
              <p:nvPr/>
            </p:nvSpPr>
            <p:spPr bwMode="auto">
              <a:xfrm flipV="1">
                <a:off x="4933" y="4314"/>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48" name="Line 315"/>
              <p:cNvSpPr>
                <a:spLocks noChangeShapeType="1"/>
              </p:cNvSpPr>
              <p:nvPr/>
            </p:nvSpPr>
            <p:spPr bwMode="auto">
              <a:xfrm flipH="1" flipV="1">
                <a:off x="4933" y="4313"/>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49" name="Line 316"/>
              <p:cNvSpPr>
                <a:spLocks noChangeShapeType="1"/>
              </p:cNvSpPr>
              <p:nvPr/>
            </p:nvSpPr>
            <p:spPr bwMode="auto">
              <a:xfrm flipV="1">
                <a:off x="4933" y="4313"/>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50" name="Line 317"/>
              <p:cNvSpPr>
                <a:spLocks noChangeShapeType="1"/>
              </p:cNvSpPr>
              <p:nvPr/>
            </p:nvSpPr>
            <p:spPr bwMode="auto">
              <a:xfrm flipH="1">
                <a:off x="4923" y="4138"/>
                <a:ext cx="7"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51" name="Line 318"/>
              <p:cNvSpPr>
                <a:spLocks noChangeShapeType="1"/>
              </p:cNvSpPr>
              <p:nvPr/>
            </p:nvSpPr>
            <p:spPr bwMode="auto">
              <a:xfrm flipH="1">
                <a:off x="4914" y="4148"/>
                <a:ext cx="9"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52" name="Line 319"/>
              <p:cNvSpPr>
                <a:spLocks noChangeShapeType="1"/>
              </p:cNvSpPr>
              <p:nvPr/>
            </p:nvSpPr>
            <p:spPr bwMode="auto">
              <a:xfrm flipH="1">
                <a:off x="4907" y="4160"/>
                <a:ext cx="7"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53" name="Line 320"/>
              <p:cNvSpPr>
                <a:spLocks noChangeShapeType="1"/>
              </p:cNvSpPr>
              <p:nvPr/>
            </p:nvSpPr>
            <p:spPr bwMode="auto">
              <a:xfrm flipH="1">
                <a:off x="4902" y="4172"/>
                <a:ext cx="5"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54" name="Line 321"/>
              <p:cNvSpPr>
                <a:spLocks noChangeShapeType="1"/>
              </p:cNvSpPr>
              <p:nvPr/>
            </p:nvSpPr>
            <p:spPr bwMode="auto">
              <a:xfrm flipH="1">
                <a:off x="4898" y="4186"/>
                <a:ext cx="4"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55" name="Line 322"/>
              <p:cNvSpPr>
                <a:spLocks noChangeShapeType="1"/>
              </p:cNvSpPr>
              <p:nvPr/>
            </p:nvSpPr>
            <p:spPr bwMode="auto">
              <a:xfrm flipH="1">
                <a:off x="4896" y="4199"/>
                <a:ext cx="2"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56" name="Line 323"/>
              <p:cNvSpPr>
                <a:spLocks noChangeShapeType="1"/>
              </p:cNvSpPr>
              <p:nvPr/>
            </p:nvSpPr>
            <p:spPr bwMode="auto">
              <a:xfrm flipH="1">
                <a:off x="4895" y="4214"/>
                <a:ext cx="1"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57" name="Line 324"/>
              <p:cNvSpPr>
                <a:spLocks noChangeShapeType="1"/>
              </p:cNvSpPr>
              <p:nvPr/>
            </p:nvSpPr>
            <p:spPr bwMode="auto">
              <a:xfrm>
                <a:off x="4895" y="4227"/>
                <a:ext cx="1"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58" name="Line 325"/>
              <p:cNvSpPr>
                <a:spLocks noChangeShapeType="1"/>
              </p:cNvSpPr>
              <p:nvPr/>
            </p:nvSpPr>
            <p:spPr bwMode="auto">
              <a:xfrm>
                <a:off x="4896" y="4242"/>
                <a:ext cx="2"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59" name="Line 326"/>
              <p:cNvSpPr>
                <a:spLocks noChangeShapeType="1"/>
              </p:cNvSpPr>
              <p:nvPr/>
            </p:nvSpPr>
            <p:spPr bwMode="auto">
              <a:xfrm>
                <a:off x="4898" y="4257"/>
                <a:ext cx="4"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60" name="Line 327"/>
              <p:cNvSpPr>
                <a:spLocks noChangeShapeType="1"/>
              </p:cNvSpPr>
              <p:nvPr/>
            </p:nvSpPr>
            <p:spPr bwMode="auto">
              <a:xfrm>
                <a:off x="4902" y="4270"/>
                <a:ext cx="5"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61" name="Line 328"/>
              <p:cNvSpPr>
                <a:spLocks noChangeShapeType="1"/>
              </p:cNvSpPr>
              <p:nvPr/>
            </p:nvSpPr>
            <p:spPr bwMode="auto">
              <a:xfrm>
                <a:off x="4907" y="4283"/>
                <a:ext cx="7"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62" name="Line 329"/>
              <p:cNvSpPr>
                <a:spLocks noChangeShapeType="1"/>
              </p:cNvSpPr>
              <p:nvPr/>
            </p:nvSpPr>
            <p:spPr bwMode="auto">
              <a:xfrm>
                <a:off x="4914" y="4296"/>
                <a:ext cx="9"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63" name="Line 330"/>
              <p:cNvSpPr>
                <a:spLocks noChangeShapeType="1"/>
              </p:cNvSpPr>
              <p:nvPr/>
            </p:nvSpPr>
            <p:spPr bwMode="auto">
              <a:xfrm>
                <a:off x="4923" y="4308"/>
                <a:ext cx="6"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64" name="Line 331"/>
              <p:cNvSpPr>
                <a:spLocks noChangeShapeType="1"/>
              </p:cNvSpPr>
              <p:nvPr/>
            </p:nvSpPr>
            <p:spPr bwMode="auto">
              <a:xfrm>
                <a:off x="4615" y="4578"/>
                <a:ext cx="1049" cy="1"/>
              </a:xfrm>
              <a:prstGeom prst="line">
                <a:avLst/>
              </a:prstGeom>
              <a:noFill/>
              <a:ln w="3175">
                <a:solidFill>
                  <a:schemeClr val="tx2"/>
                </a:solidFill>
                <a:prstDash val="lg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65" name="Line 332"/>
              <p:cNvSpPr>
                <a:spLocks noChangeShapeType="1"/>
              </p:cNvSpPr>
              <p:nvPr/>
            </p:nvSpPr>
            <p:spPr bwMode="auto">
              <a:xfrm flipV="1">
                <a:off x="5134" y="4059"/>
                <a:ext cx="1" cy="1039"/>
              </a:xfrm>
              <a:prstGeom prst="line">
                <a:avLst/>
              </a:prstGeom>
              <a:noFill/>
              <a:ln w="3175">
                <a:solidFill>
                  <a:schemeClr val="tx2"/>
                </a:solidFill>
                <a:prstDash val="sysDashDot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66" name="Line 333"/>
              <p:cNvSpPr>
                <a:spLocks noChangeShapeType="1"/>
              </p:cNvSpPr>
              <p:nvPr/>
            </p:nvSpPr>
            <p:spPr bwMode="auto">
              <a:xfrm>
                <a:off x="5134" y="4494"/>
                <a:ext cx="1" cy="16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67" name="Line 334"/>
              <p:cNvSpPr>
                <a:spLocks noChangeShapeType="1"/>
              </p:cNvSpPr>
              <p:nvPr/>
            </p:nvSpPr>
            <p:spPr bwMode="auto">
              <a:xfrm>
                <a:off x="5047" y="4578"/>
                <a:ext cx="174"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68" name="Line 335"/>
              <p:cNvSpPr>
                <a:spLocks noChangeShapeType="1"/>
              </p:cNvSpPr>
              <p:nvPr/>
            </p:nvSpPr>
            <p:spPr bwMode="auto">
              <a:xfrm flipV="1">
                <a:off x="6206" y="5292"/>
                <a:ext cx="40"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69" name="Line 336"/>
              <p:cNvSpPr>
                <a:spLocks noChangeShapeType="1"/>
              </p:cNvSpPr>
              <p:nvPr/>
            </p:nvSpPr>
            <p:spPr bwMode="auto">
              <a:xfrm flipV="1">
                <a:off x="6192" y="5279"/>
                <a:ext cx="54" cy="5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70" name="Line 337"/>
              <p:cNvSpPr>
                <a:spLocks noChangeShapeType="1"/>
              </p:cNvSpPr>
              <p:nvPr/>
            </p:nvSpPr>
            <p:spPr bwMode="auto">
              <a:xfrm flipV="1">
                <a:off x="6178" y="5266"/>
                <a:ext cx="68" cy="6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71" name="Line 338"/>
              <p:cNvSpPr>
                <a:spLocks noChangeShapeType="1"/>
              </p:cNvSpPr>
              <p:nvPr/>
            </p:nvSpPr>
            <p:spPr bwMode="auto">
              <a:xfrm flipV="1">
                <a:off x="6164" y="5252"/>
                <a:ext cx="82" cy="7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72" name="Line 339"/>
              <p:cNvSpPr>
                <a:spLocks noChangeShapeType="1"/>
              </p:cNvSpPr>
              <p:nvPr/>
            </p:nvSpPr>
            <p:spPr bwMode="auto">
              <a:xfrm flipV="1">
                <a:off x="6150" y="5252"/>
                <a:ext cx="82" cy="7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73" name="Line 340"/>
              <p:cNvSpPr>
                <a:spLocks noChangeShapeType="1"/>
              </p:cNvSpPr>
              <p:nvPr/>
            </p:nvSpPr>
            <p:spPr bwMode="auto">
              <a:xfrm flipV="1">
                <a:off x="6134" y="5252"/>
                <a:ext cx="84" cy="7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74" name="Line 341"/>
              <p:cNvSpPr>
                <a:spLocks noChangeShapeType="1"/>
              </p:cNvSpPr>
              <p:nvPr/>
            </p:nvSpPr>
            <p:spPr bwMode="auto">
              <a:xfrm flipV="1">
                <a:off x="6122" y="5252"/>
                <a:ext cx="82" cy="7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75" name="Line 342"/>
              <p:cNvSpPr>
                <a:spLocks noChangeShapeType="1"/>
              </p:cNvSpPr>
              <p:nvPr/>
            </p:nvSpPr>
            <p:spPr bwMode="auto">
              <a:xfrm flipV="1">
                <a:off x="6107" y="5252"/>
                <a:ext cx="83" cy="7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76" name="Line 343"/>
              <p:cNvSpPr>
                <a:spLocks noChangeShapeType="1"/>
              </p:cNvSpPr>
              <p:nvPr/>
            </p:nvSpPr>
            <p:spPr bwMode="auto">
              <a:xfrm flipV="1">
                <a:off x="6093" y="5252"/>
                <a:ext cx="83" cy="7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77" name="Line 344"/>
              <p:cNvSpPr>
                <a:spLocks noChangeShapeType="1"/>
              </p:cNvSpPr>
              <p:nvPr/>
            </p:nvSpPr>
            <p:spPr bwMode="auto">
              <a:xfrm flipV="1">
                <a:off x="6079" y="5252"/>
                <a:ext cx="83" cy="7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78" name="Line 345"/>
              <p:cNvSpPr>
                <a:spLocks noChangeShapeType="1"/>
              </p:cNvSpPr>
              <p:nvPr/>
            </p:nvSpPr>
            <p:spPr bwMode="auto">
              <a:xfrm flipV="1">
                <a:off x="6065" y="5252"/>
                <a:ext cx="82" cy="7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79" name="Line 346"/>
              <p:cNvSpPr>
                <a:spLocks noChangeShapeType="1"/>
              </p:cNvSpPr>
              <p:nvPr/>
            </p:nvSpPr>
            <p:spPr bwMode="auto">
              <a:xfrm flipV="1">
                <a:off x="6051" y="5252"/>
                <a:ext cx="82" cy="7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80" name="Line 347"/>
              <p:cNvSpPr>
                <a:spLocks noChangeShapeType="1"/>
              </p:cNvSpPr>
              <p:nvPr/>
            </p:nvSpPr>
            <p:spPr bwMode="auto">
              <a:xfrm flipV="1">
                <a:off x="6037" y="5252"/>
                <a:ext cx="82" cy="7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81" name="Line 348"/>
              <p:cNvSpPr>
                <a:spLocks noChangeShapeType="1"/>
              </p:cNvSpPr>
              <p:nvPr/>
            </p:nvSpPr>
            <p:spPr bwMode="auto">
              <a:xfrm flipV="1">
                <a:off x="6023" y="5252"/>
                <a:ext cx="82" cy="7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82" name="Line 349"/>
              <p:cNvSpPr>
                <a:spLocks noChangeShapeType="1"/>
              </p:cNvSpPr>
              <p:nvPr/>
            </p:nvSpPr>
            <p:spPr bwMode="auto">
              <a:xfrm flipV="1">
                <a:off x="6009" y="5252"/>
                <a:ext cx="82" cy="7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83" name="Line 350"/>
              <p:cNvSpPr>
                <a:spLocks noChangeShapeType="1"/>
              </p:cNvSpPr>
              <p:nvPr/>
            </p:nvSpPr>
            <p:spPr bwMode="auto">
              <a:xfrm flipV="1">
                <a:off x="5995" y="5252"/>
                <a:ext cx="82" cy="7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84" name="Line 351"/>
              <p:cNvSpPr>
                <a:spLocks noChangeShapeType="1"/>
              </p:cNvSpPr>
              <p:nvPr/>
            </p:nvSpPr>
            <p:spPr bwMode="auto">
              <a:xfrm flipV="1">
                <a:off x="5981" y="5252"/>
                <a:ext cx="82" cy="7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85" name="Line 352"/>
              <p:cNvSpPr>
                <a:spLocks noChangeShapeType="1"/>
              </p:cNvSpPr>
              <p:nvPr/>
            </p:nvSpPr>
            <p:spPr bwMode="auto">
              <a:xfrm flipV="1">
                <a:off x="5967" y="5252"/>
                <a:ext cx="82" cy="7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86" name="Line 353"/>
              <p:cNvSpPr>
                <a:spLocks noChangeShapeType="1"/>
              </p:cNvSpPr>
              <p:nvPr/>
            </p:nvSpPr>
            <p:spPr bwMode="auto">
              <a:xfrm flipV="1">
                <a:off x="5953" y="5252"/>
                <a:ext cx="82" cy="7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87" name="Line 354"/>
              <p:cNvSpPr>
                <a:spLocks noChangeShapeType="1"/>
              </p:cNvSpPr>
              <p:nvPr/>
            </p:nvSpPr>
            <p:spPr bwMode="auto">
              <a:xfrm flipV="1">
                <a:off x="5937" y="5252"/>
                <a:ext cx="84" cy="7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88" name="Line 355"/>
              <p:cNvSpPr>
                <a:spLocks noChangeShapeType="1"/>
              </p:cNvSpPr>
              <p:nvPr/>
            </p:nvSpPr>
            <p:spPr bwMode="auto">
              <a:xfrm flipV="1">
                <a:off x="5923" y="5252"/>
                <a:ext cx="84" cy="7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89" name="Line 356"/>
              <p:cNvSpPr>
                <a:spLocks noChangeShapeType="1"/>
              </p:cNvSpPr>
              <p:nvPr/>
            </p:nvSpPr>
            <p:spPr bwMode="auto">
              <a:xfrm flipV="1">
                <a:off x="5909" y="5252"/>
                <a:ext cx="84" cy="7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90" name="Line 357"/>
              <p:cNvSpPr>
                <a:spLocks noChangeShapeType="1"/>
              </p:cNvSpPr>
              <p:nvPr/>
            </p:nvSpPr>
            <p:spPr bwMode="auto">
              <a:xfrm flipV="1">
                <a:off x="5895" y="5252"/>
                <a:ext cx="83" cy="7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91" name="Line 358"/>
              <p:cNvSpPr>
                <a:spLocks noChangeShapeType="1"/>
              </p:cNvSpPr>
              <p:nvPr/>
            </p:nvSpPr>
            <p:spPr bwMode="auto">
              <a:xfrm flipV="1">
                <a:off x="5881" y="5252"/>
                <a:ext cx="83" cy="7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92" name="Line 359"/>
              <p:cNvSpPr>
                <a:spLocks noChangeShapeType="1"/>
              </p:cNvSpPr>
              <p:nvPr/>
            </p:nvSpPr>
            <p:spPr bwMode="auto">
              <a:xfrm flipV="1">
                <a:off x="5867" y="5252"/>
                <a:ext cx="83" cy="7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93" name="Line 360"/>
              <p:cNvSpPr>
                <a:spLocks noChangeShapeType="1"/>
              </p:cNvSpPr>
              <p:nvPr/>
            </p:nvSpPr>
            <p:spPr bwMode="auto">
              <a:xfrm flipV="1">
                <a:off x="5865" y="5252"/>
                <a:ext cx="71" cy="6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94" name="Line 361"/>
              <p:cNvSpPr>
                <a:spLocks noChangeShapeType="1"/>
              </p:cNvSpPr>
              <p:nvPr/>
            </p:nvSpPr>
            <p:spPr bwMode="auto">
              <a:xfrm flipV="1">
                <a:off x="5865" y="5252"/>
                <a:ext cx="57" cy="5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95" name="Line 362"/>
              <p:cNvSpPr>
                <a:spLocks noChangeShapeType="1"/>
              </p:cNvSpPr>
              <p:nvPr/>
            </p:nvSpPr>
            <p:spPr bwMode="auto">
              <a:xfrm flipV="1">
                <a:off x="5865" y="5252"/>
                <a:ext cx="43" cy="4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96" name="Line 363"/>
              <p:cNvSpPr>
                <a:spLocks noChangeShapeType="1"/>
              </p:cNvSpPr>
              <p:nvPr/>
            </p:nvSpPr>
            <p:spPr bwMode="auto">
              <a:xfrm flipV="1">
                <a:off x="5865" y="5252"/>
                <a:ext cx="29" cy="2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97" name="Line 364"/>
              <p:cNvSpPr>
                <a:spLocks noChangeShapeType="1"/>
              </p:cNvSpPr>
              <p:nvPr/>
            </p:nvSpPr>
            <p:spPr bwMode="auto">
              <a:xfrm flipV="1">
                <a:off x="5894" y="5248"/>
                <a:ext cx="4"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98" name="Line 365"/>
              <p:cNvSpPr>
                <a:spLocks noChangeShapeType="1"/>
              </p:cNvSpPr>
              <p:nvPr/>
            </p:nvSpPr>
            <p:spPr bwMode="auto">
              <a:xfrm flipV="1">
                <a:off x="5865" y="5252"/>
                <a:ext cx="15"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799" name="Line 366"/>
              <p:cNvSpPr>
                <a:spLocks noChangeShapeType="1"/>
              </p:cNvSpPr>
              <p:nvPr/>
            </p:nvSpPr>
            <p:spPr bwMode="auto">
              <a:xfrm flipV="1">
                <a:off x="5880" y="5235"/>
                <a:ext cx="18"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00" name="Line 367"/>
              <p:cNvSpPr>
                <a:spLocks noChangeShapeType="1"/>
              </p:cNvSpPr>
              <p:nvPr/>
            </p:nvSpPr>
            <p:spPr bwMode="auto">
              <a:xfrm flipV="1">
                <a:off x="5865" y="5252"/>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01" name="Line 368"/>
              <p:cNvSpPr>
                <a:spLocks noChangeShapeType="1"/>
              </p:cNvSpPr>
              <p:nvPr/>
            </p:nvSpPr>
            <p:spPr bwMode="auto">
              <a:xfrm flipV="1">
                <a:off x="5866" y="5222"/>
                <a:ext cx="32" cy="3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02" name="Line 369"/>
              <p:cNvSpPr>
                <a:spLocks noChangeShapeType="1"/>
              </p:cNvSpPr>
              <p:nvPr/>
            </p:nvSpPr>
            <p:spPr bwMode="auto">
              <a:xfrm flipV="1">
                <a:off x="5865" y="5207"/>
                <a:ext cx="33" cy="3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03" name="Line 370"/>
              <p:cNvSpPr>
                <a:spLocks noChangeShapeType="1"/>
              </p:cNvSpPr>
              <p:nvPr/>
            </p:nvSpPr>
            <p:spPr bwMode="auto">
              <a:xfrm flipV="1">
                <a:off x="5865" y="5194"/>
                <a:ext cx="33" cy="3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04" name="Line 371"/>
              <p:cNvSpPr>
                <a:spLocks noChangeShapeType="1"/>
              </p:cNvSpPr>
              <p:nvPr/>
            </p:nvSpPr>
            <p:spPr bwMode="auto">
              <a:xfrm flipV="1">
                <a:off x="5865" y="5180"/>
                <a:ext cx="33" cy="3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05" name="Line 372"/>
              <p:cNvSpPr>
                <a:spLocks noChangeShapeType="1"/>
              </p:cNvSpPr>
              <p:nvPr/>
            </p:nvSpPr>
            <p:spPr bwMode="auto">
              <a:xfrm flipV="1">
                <a:off x="5865" y="5167"/>
                <a:ext cx="33" cy="3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06" name="Line 373"/>
              <p:cNvSpPr>
                <a:spLocks noChangeShapeType="1"/>
              </p:cNvSpPr>
              <p:nvPr/>
            </p:nvSpPr>
            <p:spPr bwMode="auto">
              <a:xfrm flipV="1">
                <a:off x="5865" y="5153"/>
                <a:ext cx="33" cy="3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07" name="Line 374"/>
              <p:cNvSpPr>
                <a:spLocks noChangeShapeType="1"/>
              </p:cNvSpPr>
              <p:nvPr/>
            </p:nvSpPr>
            <p:spPr bwMode="auto">
              <a:xfrm flipV="1">
                <a:off x="5865" y="5139"/>
                <a:ext cx="33" cy="3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08" name="Line 375"/>
              <p:cNvSpPr>
                <a:spLocks noChangeShapeType="1"/>
              </p:cNvSpPr>
              <p:nvPr/>
            </p:nvSpPr>
            <p:spPr bwMode="auto">
              <a:xfrm flipV="1">
                <a:off x="6313" y="4737"/>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09" name="Line 376"/>
              <p:cNvSpPr>
                <a:spLocks noChangeShapeType="1"/>
              </p:cNvSpPr>
              <p:nvPr/>
            </p:nvSpPr>
            <p:spPr bwMode="auto">
              <a:xfrm flipV="1">
                <a:off x="5865" y="5125"/>
                <a:ext cx="33" cy="3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10" name="Line 377"/>
              <p:cNvSpPr>
                <a:spLocks noChangeShapeType="1"/>
              </p:cNvSpPr>
              <p:nvPr/>
            </p:nvSpPr>
            <p:spPr bwMode="auto">
              <a:xfrm flipV="1">
                <a:off x="6299" y="4723"/>
                <a:ext cx="16"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11" name="Line 378"/>
              <p:cNvSpPr>
                <a:spLocks noChangeShapeType="1"/>
              </p:cNvSpPr>
              <p:nvPr/>
            </p:nvSpPr>
            <p:spPr bwMode="auto">
              <a:xfrm flipV="1">
                <a:off x="5865" y="5112"/>
                <a:ext cx="33" cy="3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12" name="Line 379"/>
              <p:cNvSpPr>
                <a:spLocks noChangeShapeType="1"/>
              </p:cNvSpPr>
              <p:nvPr/>
            </p:nvSpPr>
            <p:spPr bwMode="auto">
              <a:xfrm flipV="1">
                <a:off x="6285" y="4710"/>
                <a:ext cx="30" cy="2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13" name="Line 380"/>
              <p:cNvSpPr>
                <a:spLocks noChangeShapeType="1"/>
              </p:cNvSpPr>
              <p:nvPr/>
            </p:nvSpPr>
            <p:spPr bwMode="auto">
              <a:xfrm flipV="1">
                <a:off x="5865" y="5099"/>
                <a:ext cx="33" cy="3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14" name="Line 381"/>
              <p:cNvSpPr>
                <a:spLocks noChangeShapeType="1"/>
              </p:cNvSpPr>
              <p:nvPr/>
            </p:nvSpPr>
            <p:spPr bwMode="auto">
              <a:xfrm flipV="1">
                <a:off x="6271" y="4696"/>
                <a:ext cx="44" cy="4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15" name="Line 382"/>
              <p:cNvSpPr>
                <a:spLocks noChangeShapeType="1"/>
              </p:cNvSpPr>
              <p:nvPr/>
            </p:nvSpPr>
            <p:spPr bwMode="auto">
              <a:xfrm flipV="1">
                <a:off x="5865" y="5085"/>
                <a:ext cx="33" cy="3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16" name="Line 383"/>
              <p:cNvSpPr>
                <a:spLocks noChangeShapeType="1"/>
              </p:cNvSpPr>
              <p:nvPr/>
            </p:nvSpPr>
            <p:spPr bwMode="auto">
              <a:xfrm flipV="1">
                <a:off x="6257" y="4683"/>
                <a:ext cx="58" cy="5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17" name="Line 384"/>
              <p:cNvSpPr>
                <a:spLocks noChangeShapeType="1"/>
              </p:cNvSpPr>
              <p:nvPr/>
            </p:nvSpPr>
            <p:spPr bwMode="auto">
              <a:xfrm flipV="1">
                <a:off x="5865" y="5072"/>
                <a:ext cx="33" cy="3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18" name="Line 385"/>
              <p:cNvSpPr>
                <a:spLocks noChangeShapeType="1"/>
              </p:cNvSpPr>
              <p:nvPr/>
            </p:nvSpPr>
            <p:spPr bwMode="auto">
              <a:xfrm flipV="1">
                <a:off x="6243" y="4670"/>
                <a:ext cx="72" cy="6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19" name="Line 386"/>
              <p:cNvSpPr>
                <a:spLocks noChangeShapeType="1"/>
              </p:cNvSpPr>
              <p:nvPr/>
            </p:nvSpPr>
            <p:spPr bwMode="auto">
              <a:xfrm flipV="1">
                <a:off x="5865" y="5058"/>
                <a:ext cx="33" cy="3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20" name="Line 387"/>
              <p:cNvSpPr>
                <a:spLocks noChangeShapeType="1"/>
              </p:cNvSpPr>
              <p:nvPr/>
            </p:nvSpPr>
            <p:spPr bwMode="auto">
              <a:xfrm flipV="1">
                <a:off x="6231" y="4656"/>
                <a:ext cx="84" cy="7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21" name="Line 388"/>
              <p:cNvSpPr>
                <a:spLocks noChangeShapeType="1"/>
              </p:cNvSpPr>
              <p:nvPr/>
            </p:nvSpPr>
            <p:spPr bwMode="auto">
              <a:xfrm flipV="1">
                <a:off x="5865" y="5044"/>
                <a:ext cx="33" cy="3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22" name="Line 389"/>
              <p:cNvSpPr>
                <a:spLocks noChangeShapeType="1"/>
              </p:cNvSpPr>
              <p:nvPr/>
            </p:nvSpPr>
            <p:spPr bwMode="auto">
              <a:xfrm flipV="1">
                <a:off x="6231" y="4642"/>
                <a:ext cx="84" cy="8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23" name="Line 390"/>
              <p:cNvSpPr>
                <a:spLocks noChangeShapeType="1"/>
              </p:cNvSpPr>
              <p:nvPr/>
            </p:nvSpPr>
            <p:spPr bwMode="auto">
              <a:xfrm flipV="1">
                <a:off x="5865" y="5030"/>
                <a:ext cx="33" cy="3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24" name="Line 391"/>
              <p:cNvSpPr>
                <a:spLocks noChangeShapeType="1"/>
              </p:cNvSpPr>
              <p:nvPr/>
            </p:nvSpPr>
            <p:spPr bwMode="auto">
              <a:xfrm flipV="1">
                <a:off x="6231" y="4628"/>
                <a:ext cx="84" cy="8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25" name="Line 392"/>
              <p:cNvSpPr>
                <a:spLocks noChangeShapeType="1"/>
              </p:cNvSpPr>
              <p:nvPr/>
            </p:nvSpPr>
            <p:spPr bwMode="auto">
              <a:xfrm flipV="1">
                <a:off x="5865" y="5017"/>
                <a:ext cx="33" cy="3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26" name="Line 393"/>
              <p:cNvSpPr>
                <a:spLocks noChangeShapeType="1"/>
              </p:cNvSpPr>
              <p:nvPr/>
            </p:nvSpPr>
            <p:spPr bwMode="auto">
              <a:xfrm flipV="1">
                <a:off x="6231" y="4615"/>
                <a:ext cx="84" cy="8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27" name="Line 394"/>
              <p:cNvSpPr>
                <a:spLocks noChangeShapeType="1"/>
              </p:cNvSpPr>
              <p:nvPr/>
            </p:nvSpPr>
            <p:spPr bwMode="auto">
              <a:xfrm flipV="1">
                <a:off x="5865" y="5004"/>
                <a:ext cx="33" cy="3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28" name="Line 395"/>
              <p:cNvSpPr>
                <a:spLocks noChangeShapeType="1"/>
              </p:cNvSpPr>
              <p:nvPr/>
            </p:nvSpPr>
            <p:spPr bwMode="auto">
              <a:xfrm flipV="1">
                <a:off x="6231" y="4601"/>
                <a:ext cx="84" cy="8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29" name="Line 396"/>
              <p:cNvSpPr>
                <a:spLocks noChangeShapeType="1"/>
              </p:cNvSpPr>
              <p:nvPr/>
            </p:nvSpPr>
            <p:spPr bwMode="auto">
              <a:xfrm flipV="1">
                <a:off x="5865" y="4990"/>
                <a:ext cx="33" cy="3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30" name="Line 397"/>
              <p:cNvSpPr>
                <a:spLocks noChangeShapeType="1"/>
              </p:cNvSpPr>
              <p:nvPr/>
            </p:nvSpPr>
            <p:spPr bwMode="auto">
              <a:xfrm flipV="1">
                <a:off x="6231" y="4588"/>
                <a:ext cx="84" cy="7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31" name="Line 398"/>
              <p:cNvSpPr>
                <a:spLocks noChangeShapeType="1"/>
              </p:cNvSpPr>
              <p:nvPr/>
            </p:nvSpPr>
            <p:spPr bwMode="auto">
              <a:xfrm flipV="1">
                <a:off x="5865" y="4977"/>
                <a:ext cx="33" cy="3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32" name="Line 399"/>
              <p:cNvSpPr>
                <a:spLocks noChangeShapeType="1"/>
              </p:cNvSpPr>
              <p:nvPr/>
            </p:nvSpPr>
            <p:spPr bwMode="auto">
              <a:xfrm flipV="1">
                <a:off x="6231" y="4575"/>
                <a:ext cx="84" cy="7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33" name="Line 400"/>
              <p:cNvSpPr>
                <a:spLocks noChangeShapeType="1"/>
              </p:cNvSpPr>
              <p:nvPr/>
            </p:nvSpPr>
            <p:spPr bwMode="auto">
              <a:xfrm flipV="1">
                <a:off x="5865" y="4962"/>
                <a:ext cx="33" cy="3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34" name="Line 401"/>
              <p:cNvSpPr>
                <a:spLocks noChangeShapeType="1"/>
              </p:cNvSpPr>
              <p:nvPr/>
            </p:nvSpPr>
            <p:spPr bwMode="auto">
              <a:xfrm flipV="1">
                <a:off x="6231" y="4560"/>
                <a:ext cx="84" cy="8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35" name="Line 402"/>
              <p:cNvSpPr>
                <a:spLocks noChangeShapeType="1"/>
              </p:cNvSpPr>
              <p:nvPr/>
            </p:nvSpPr>
            <p:spPr bwMode="auto">
              <a:xfrm flipV="1">
                <a:off x="5865" y="4949"/>
                <a:ext cx="33" cy="3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36" name="Line 403"/>
              <p:cNvSpPr>
                <a:spLocks noChangeShapeType="1"/>
              </p:cNvSpPr>
              <p:nvPr/>
            </p:nvSpPr>
            <p:spPr bwMode="auto">
              <a:xfrm flipV="1">
                <a:off x="6231" y="4547"/>
                <a:ext cx="84" cy="8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37" name="Line 404"/>
              <p:cNvSpPr>
                <a:spLocks noChangeShapeType="1"/>
              </p:cNvSpPr>
              <p:nvPr/>
            </p:nvSpPr>
            <p:spPr bwMode="auto">
              <a:xfrm flipV="1">
                <a:off x="5865" y="4935"/>
                <a:ext cx="33" cy="3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38" name="Line 405"/>
              <p:cNvSpPr>
                <a:spLocks noChangeShapeType="1"/>
              </p:cNvSpPr>
              <p:nvPr/>
            </p:nvSpPr>
            <p:spPr bwMode="auto">
              <a:xfrm flipV="1">
                <a:off x="6231" y="4533"/>
                <a:ext cx="84" cy="8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39" name="Line 406"/>
              <p:cNvSpPr>
                <a:spLocks noChangeShapeType="1"/>
              </p:cNvSpPr>
              <p:nvPr/>
            </p:nvSpPr>
            <p:spPr bwMode="auto">
              <a:xfrm flipV="1">
                <a:off x="5865" y="4922"/>
                <a:ext cx="33" cy="3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40" name="Line 407"/>
              <p:cNvSpPr>
                <a:spLocks noChangeShapeType="1"/>
              </p:cNvSpPr>
              <p:nvPr/>
            </p:nvSpPr>
            <p:spPr bwMode="auto">
              <a:xfrm flipV="1">
                <a:off x="6231" y="4520"/>
                <a:ext cx="84" cy="8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41" name="Line 408"/>
              <p:cNvSpPr>
                <a:spLocks noChangeShapeType="1"/>
              </p:cNvSpPr>
              <p:nvPr/>
            </p:nvSpPr>
            <p:spPr bwMode="auto">
              <a:xfrm flipV="1">
                <a:off x="5865" y="4908"/>
                <a:ext cx="33" cy="3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42" name="Line 409"/>
              <p:cNvSpPr>
                <a:spLocks noChangeShapeType="1"/>
              </p:cNvSpPr>
              <p:nvPr/>
            </p:nvSpPr>
            <p:spPr bwMode="auto">
              <a:xfrm flipV="1">
                <a:off x="6231" y="4509"/>
                <a:ext cx="80" cy="7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43" name="Line 410"/>
              <p:cNvSpPr>
                <a:spLocks noChangeShapeType="1"/>
              </p:cNvSpPr>
              <p:nvPr/>
            </p:nvSpPr>
            <p:spPr bwMode="auto">
              <a:xfrm flipV="1">
                <a:off x="6311" y="4506"/>
                <a:ext cx="4"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44" name="Line 411"/>
              <p:cNvSpPr>
                <a:spLocks noChangeShapeType="1"/>
              </p:cNvSpPr>
              <p:nvPr/>
            </p:nvSpPr>
            <p:spPr bwMode="auto">
              <a:xfrm flipV="1">
                <a:off x="5865" y="4895"/>
                <a:ext cx="33" cy="3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45" name="Line 412"/>
              <p:cNvSpPr>
                <a:spLocks noChangeShapeType="1"/>
              </p:cNvSpPr>
              <p:nvPr/>
            </p:nvSpPr>
            <p:spPr bwMode="auto">
              <a:xfrm flipV="1">
                <a:off x="6231" y="4506"/>
                <a:ext cx="69" cy="6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46" name="Line 413"/>
              <p:cNvSpPr>
                <a:spLocks noChangeShapeType="1"/>
              </p:cNvSpPr>
              <p:nvPr/>
            </p:nvSpPr>
            <p:spPr bwMode="auto">
              <a:xfrm flipV="1">
                <a:off x="6300" y="4493"/>
                <a:ext cx="15"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47" name="Line 414"/>
              <p:cNvSpPr>
                <a:spLocks noChangeShapeType="1"/>
              </p:cNvSpPr>
              <p:nvPr/>
            </p:nvSpPr>
            <p:spPr bwMode="auto">
              <a:xfrm flipV="1">
                <a:off x="5865" y="4882"/>
                <a:ext cx="33" cy="3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48" name="Line 415"/>
              <p:cNvSpPr>
                <a:spLocks noChangeShapeType="1"/>
              </p:cNvSpPr>
              <p:nvPr/>
            </p:nvSpPr>
            <p:spPr bwMode="auto">
              <a:xfrm flipV="1">
                <a:off x="6231" y="4505"/>
                <a:ext cx="56" cy="5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49" name="Line 416"/>
              <p:cNvSpPr>
                <a:spLocks noChangeShapeType="1"/>
              </p:cNvSpPr>
              <p:nvPr/>
            </p:nvSpPr>
            <p:spPr bwMode="auto">
              <a:xfrm flipV="1">
                <a:off x="6287" y="4486"/>
                <a:ext cx="20" cy="1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50" name="Line 417"/>
              <p:cNvSpPr>
                <a:spLocks noChangeShapeType="1"/>
              </p:cNvSpPr>
              <p:nvPr/>
            </p:nvSpPr>
            <p:spPr bwMode="auto">
              <a:xfrm flipV="1">
                <a:off x="5865" y="4867"/>
                <a:ext cx="33" cy="3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51" name="Line 418"/>
              <p:cNvSpPr>
                <a:spLocks noChangeShapeType="1"/>
              </p:cNvSpPr>
              <p:nvPr/>
            </p:nvSpPr>
            <p:spPr bwMode="auto">
              <a:xfrm flipV="1">
                <a:off x="6231" y="4503"/>
                <a:ext cx="45" cy="4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52" name="Line 419"/>
              <p:cNvSpPr>
                <a:spLocks noChangeShapeType="1"/>
              </p:cNvSpPr>
              <p:nvPr/>
            </p:nvSpPr>
            <p:spPr bwMode="auto">
              <a:xfrm flipV="1">
                <a:off x="6276" y="4483"/>
                <a:ext cx="20"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53" name="Line 420"/>
              <p:cNvSpPr>
                <a:spLocks noChangeShapeType="1"/>
              </p:cNvSpPr>
              <p:nvPr/>
            </p:nvSpPr>
            <p:spPr bwMode="auto">
              <a:xfrm flipV="1">
                <a:off x="5865" y="4854"/>
                <a:ext cx="33" cy="3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54" name="Line 421"/>
              <p:cNvSpPr>
                <a:spLocks noChangeShapeType="1"/>
              </p:cNvSpPr>
              <p:nvPr/>
            </p:nvSpPr>
            <p:spPr bwMode="auto">
              <a:xfrm flipV="1">
                <a:off x="6231" y="4500"/>
                <a:ext cx="33" cy="3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55" name="Line 422"/>
              <p:cNvSpPr>
                <a:spLocks noChangeShapeType="1"/>
              </p:cNvSpPr>
              <p:nvPr/>
            </p:nvSpPr>
            <p:spPr bwMode="auto">
              <a:xfrm flipV="1">
                <a:off x="6264" y="4482"/>
                <a:ext cx="21"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56" name="Line 423"/>
              <p:cNvSpPr>
                <a:spLocks noChangeShapeType="1"/>
              </p:cNvSpPr>
              <p:nvPr/>
            </p:nvSpPr>
            <p:spPr bwMode="auto">
              <a:xfrm flipV="1">
                <a:off x="5865" y="4840"/>
                <a:ext cx="33" cy="3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57" name="Line 424"/>
              <p:cNvSpPr>
                <a:spLocks noChangeShapeType="1"/>
              </p:cNvSpPr>
              <p:nvPr/>
            </p:nvSpPr>
            <p:spPr bwMode="auto">
              <a:xfrm flipV="1">
                <a:off x="6231" y="4499"/>
                <a:ext cx="20"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58" name="Line 425"/>
              <p:cNvSpPr>
                <a:spLocks noChangeShapeType="1"/>
              </p:cNvSpPr>
              <p:nvPr/>
            </p:nvSpPr>
            <p:spPr bwMode="auto">
              <a:xfrm flipV="1">
                <a:off x="6251" y="4480"/>
                <a:ext cx="21" cy="1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59" name="Line 426"/>
              <p:cNvSpPr>
                <a:spLocks noChangeShapeType="1"/>
              </p:cNvSpPr>
              <p:nvPr/>
            </p:nvSpPr>
            <p:spPr bwMode="auto">
              <a:xfrm flipV="1">
                <a:off x="5865" y="4827"/>
                <a:ext cx="33" cy="3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60" name="Line 427"/>
              <p:cNvSpPr>
                <a:spLocks noChangeShapeType="1"/>
              </p:cNvSpPr>
              <p:nvPr/>
            </p:nvSpPr>
            <p:spPr bwMode="auto">
              <a:xfrm flipV="1">
                <a:off x="6231" y="4497"/>
                <a:ext cx="9"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61" name="Line 428"/>
              <p:cNvSpPr>
                <a:spLocks noChangeShapeType="1"/>
              </p:cNvSpPr>
              <p:nvPr/>
            </p:nvSpPr>
            <p:spPr bwMode="auto">
              <a:xfrm flipV="1">
                <a:off x="6240" y="4477"/>
                <a:ext cx="20"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62" name="Line 429"/>
              <p:cNvSpPr>
                <a:spLocks noChangeShapeType="1"/>
              </p:cNvSpPr>
              <p:nvPr/>
            </p:nvSpPr>
            <p:spPr bwMode="auto">
              <a:xfrm flipV="1">
                <a:off x="5865" y="4813"/>
                <a:ext cx="33" cy="3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63" name="Line 430"/>
              <p:cNvSpPr>
                <a:spLocks noChangeShapeType="1"/>
              </p:cNvSpPr>
              <p:nvPr/>
            </p:nvSpPr>
            <p:spPr bwMode="auto">
              <a:xfrm flipV="1">
                <a:off x="6227" y="4475"/>
                <a:ext cx="21" cy="1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64" name="Line 431"/>
              <p:cNvSpPr>
                <a:spLocks noChangeShapeType="1"/>
              </p:cNvSpPr>
              <p:nvPr/>
            </p:nvSpPr>
            <p:spPr bwMode="auto">
              <a:xfrm flipV="1">
                <a:off x="5865" y="4799"/>
                <a:ext cx="33" cy="3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65" name="Line 432"/>
              <p:cNvSpPr>
                <a:spLocks noChangeShapeType="1"/>
              </p:cNvSpPr>
              <p:nvPr/>
            </p:nvSpPr>
            <p:spPr bwMode="auto">
              <a:xfrm flipV="1">
                <a:off x="6216" y="4473"/>
                <a:ext cx="20"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66" name="Line 433"/>
              <p:cNvSpPr>
                <a:spLocks noChangeShapeType="1"/>
              </p:cNvSpPr>
              <p:nvPr/>
            </p:nvSpPr>
            <p:spPr bwMode="auto">
              <a:xfrm flipV="1">
                <a:off x="5865" y="4785"/>
                <a:ext cx="33" cy="3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67" name="Line 434"/>
              <p:cNvSpPr>
                <a:spLocks noChangeShapeType="1"/>
              </p:cNvSpPr>
              <p:nvPr/>
            </p:nvSpPr>
            <p:spPr bwMode="auto">
              <a:xfrm flipV="1">
                <a:off x="6204" y="4471"/>
                <a:ext cx="19"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68" name="Line 435"/>
              <p:cNvSpPr>
                <a:spLocks noChangeShapeType="1"/>
              </p:cNvSpPr>
              <p:nvPr/>
            </p:nvSpPr>
            <p:spPr bwMode="auto">
              <a:xfrm flipV="1">
                <a:off x="5865" y="4772"/>
                <a:ext cx="33" cy="3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69" name="Line 436"/>
              <p:cNvSpPr>
                <a:spLocks noChangeShapeType="1"/>
              </p:cNvSpPr>
              <p:nvPr/>
            </p:nvSpPr>
            <p:spPr bwMode="auto">
              <a:xfrm flipV="1">
                <a:off x="6192" y="4470"/>
                <a:ext cx="20"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70" name="Line 437"/>
              <p:cNvSpPr>
                <a:spLocks noChangeShapeType="1"/>
              </p:cNvSpPr>
              <p:nvPr/>
            </p:nvSpPr>
            <p:spPr bwMode="auto">
              <a:xfrm flipV="1">
                <a:off x="5865" y="4759"/>
                <a:ext cx="33" cy="3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71" name="Line 438"/>
              <p:cNvSpPr>
                <a:spLocks noChangeShapeType="1"/>
              </p:cNvSpPr>
              <p:nvPr/>
            </p:nvSpPr>
            <p:spPr bwMode="auto">
              <a:xfrm flipV="1">
                <a:off x="6180" y="4467"/>
                <a:ext cx="19"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72" name="Line 439"/>
              <p:cNvSpPr>
                <a:spLocks noChangeShapeType="1"/>
              </p:cNvSpPr>
              <p:nvPr/>
            </p:nvSpPr>
            <p:spPr bwMode="auto">
              <a:xfrm flipV="1">
                <a:off x="5865" y="4745"/>
                <a:ext cx="33" cy="3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73" name="Line 440"/>
              <p:cNvSpPr>
                <a:spLocks noChangeShapeType="1"/>
              </p:cNvSpPr>
              <p:nvPr/>
            </p:nvSpPr>
            <p:spPr bwMode="auto">
              <a:xfrm flipV="1">
                <a:off x="6168" y="4465"/>
                <a:ext cx="20" cy="1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74" name="Line 441"/>
              <p:cNvSpPr>
                <a:spLocks noChangeShapeType="1"/>
              </p:cNvSpPr>
              <p:nvPr/>
            </p:nvSpPr>
            <p:spPr bwMode="auto">
              <a:xfrm flipV="1">
                <a:off x="5865" y="4732"/>
                <a:ext cx="33" cy="3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75" name="Line 442"/>
              <p:cNvSpPr>
                <a:spLocks noChangeShapeType="1"/>
              </p:cNvSpPr>
              <p:nvPr/>
            </p:nvSpPr>
            <p:spPr bwMode="auto">
              <a:xfrm flipV="1">
                <a:off x="6156" y="4462"/>
                <a:ext cx="20"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76" name="Line 443"/>
              <p:cNvSpPr>
                <a:spLocks noChangeShapeType="1"/>
              </p:cNvSpPr>
              <p:nvPr/>
            </p:nvSpPr>
            <p:spPr bwMode="auto">
              <a:xfrm flipV="1">
                <a:off x="5865" y="4718"/>
                <a:ext cx="33" cy="3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77" name="Line 444"/>
              <p:cNvSpPr>
                <a:spLocks noChangeShapeType="1"/>
              </p:cNvSpPr>
              <p:nvPr/>
            </p:nvSpPr>
            <p:spPr bwMode="auto">
              <a:xfrm flipV="1">
                <a:off x="6143" y="4461"/>
                <a:ext cx="21"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78" name="Line 445"/>
              <p:cNvSpPr>
                <a:spLocks noChangeShapeType="1"/>
              </p:cNvSpPr>
              <p:nvPr/>
            </p:nvSpPr>
            <p:spPr bwMode="auto">
              <a:xfrm flipV="1">
                <a:off x="5865" y="4704"/>
                <a:ext cx="33" cy="3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79" name="Line 446"/>
              <p:cNvSpPr>
                <a:spLocks noChangeShapeType="1"/>
              </p:cNvSpPr>
              <p:nvPr/>
            </p:nvSpPr>
            <p:spPr bwMode="auto">
              <a:xfrm flipV="1">
                <a:off x="6132" y="4459"/>
                <a:ext cx="20" cy="1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80" name="Line 447"/>
              <p:cNvSpPr>
                <a:spLocks noChangeShapeType="1"/>
              </p:cNvSpPr>
              <p:nvPr/>
            </p:nvSpPr>
            <p:spPr bwMode="auto">
              <a:xfrm flipV="1">
                <a:off x="5865" y="4690"/>
                <a:ext cx="33" cy="3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81" name="Line 448"/>
              <p:cNvSpPr>
                <a:spLocks noChangeShapeType="1"/>
              </p:cNvSpPr>
              <p:nvPr/>
            </p:nvSpPr>
            <p:spPr bwMode="auto">
              <a:xfrm flipV="1">
                <a:off x="6120" y="4456"/>
                <a:ext cx="20"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82" name="Line 449"/>
              <p:cNvSpPr>
                <a:spLocks noChangeShapeType="1"/>
              </p:cNvSpPr>
              <p:nvPr/>
            </p:nvSpPr>
            <p:spPr bwMode="auto">
              <a:xfrm flipV="1">
                <a:off x="5865" y="4677"/>
                <a:ext cx="33" cy="3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83" name="Line 450"/>
              <p:cNvSpPr>
                <a:spLocks noChangeShapeType="1"/>
              </p:cNvSpPr>
              <p:nvPr/>
            </p:nvSpPr>
            <p:spPr bwMode="auto">
              <a:xfrm flipV="1">
                <a:off x="6108" y="4455"/>
                <a:ext cx="20"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84" name="Line 451"/>
              <p:cNvSpPr>
                <a:spLocks noChangeShapeType="1"/>
              </p:cNvSpPr>
              <p:nvPr/>
            </p:nvSpPr>
            <p:spPr bwMode="auto">
              <a:xfrm flipV="1">
                <a:off x="5865" y="4664"/>
                <a:ext cx="33" cy="3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85" name="Line 452"/>
              <p:cNvSpPr>
                <a:spLocks noChangeShapeType="1"/>
              </p:cNvSpPr>
              <p:nvPr/>
            </p:nvSpPr>
            <p:spPr bwMode="auto">
              <a:xfrm flipV="1">
                <a:off x="6096" y="4453"/>
                <a:ext cx="21" cy="1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86" name="Line 453"/>
              <p:cNvSpPr>
                <a:spLocks noChangeShapeType="1"/>
              </p:cNvSpPr>
              <p:nvPr/>
            </p:nvSpPr>
            <p:spPr bwMode="auto">
              <a:xfrm flipV="1">
                <a:off x="5865" y="4650"/>
                <a:ext cx="33" cy="3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87" name="Line 454"/>
              <p:cNvSpPr>
                <a:spLocks noChangeShapeType="1"/>
              </p:cNvSpPr>
              <p:nvPr/>
            </p:nvSpPr>
            <p:spPr bwMode="auto">
              <a:xfrm flipV="1">
                <a:off x="6084" y="4450"/>
                <a:ext cx="20"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88" name="Line 455"/>
              <p:cNvSpPr>
                <a:spLocks noChangeShapeType="1"/>
              </p:cNvSpPr>
              <p:nvPr/>
            </p:nvSpPr>
            <p:spPr bwMode="auto">
              <a:xfrm flipV="1">
                <a:off x="5865" y="4637"/>
                <a:ext cx="33" cy="3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89" name="Line 456"/>
              <p:cNvSpPr>
                <a:spLocks noChangeShapeType="1"/>
              </p:cNvSpPr>
              <p:nvPr/>
            </p:nvSpPr>
            <p:spPr bwMode="auto">
              <a:xfrm flipV="1">
                <a:off x="6072" y="4449"/>
                <a:ext cx="21"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90" name="Line 457"/>
              <p:cNvSpPr>
                <a:spLocks noChangeShapeType="1"/>
              </p:cNvSpPr>
              <p:nvPr/>
            </p:nvSpPr>
            <p:spPr bwMode="auto">
              <a:xfrm flipV="1">
                <a:off x="5865" y="4622"/>
                <a:ext cx="33" cy="3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91" name="Line 458"/>
              <p:cNvSpPr>
                <a:spLocks noChangeShapeType="1"/>
              </p:cNvSpPr>
              <p:nvPr/>
            </p:nvSpPr>
            <p:spPr bwMode="auto">
              <a:xfrm flipV="1">
                <a:off x="6061" y="4447"/>
                <a:ext cx="19" cy="1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92" name="Line 459"/>
              <p:cNvSpPr>
                <a:spLocks noChangeShapeType="1"/>
              </p:cNvSpPr>
              <p:nvPr/>
            </p:nvSpPr>
            <p:spPr bwMode="auto">
              <a:xfrm flipV="1">
                <a:off x="5865" y="4609"/>
                <a:ext cx="33" cy="3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93" name="Line 460"/>
              <p:cNvSpPr>
                <a:spLocks noChangeShapeType="1"/>
              </p:cNvSpPr>
              <p:nvPr/>
            </p:nvSpPr>
            <p:spPr bwMode="auto">
              <a:xfrm flipV="1">
                <a:off x="6048" y="4444"/>
                <a:ext cx="20"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94" name="Line 461"/>
              <p:cNvSpPr>
                <a:spLocks noChangeShapeType="1"/>
              </p:cNvSpPr>
              <p:nvPr/>
            </p:nvSpPr>
            <p:spPr bwMode="auto">
              <a:xfrm flipV="1">
                <a:off x="5865" y="4595"/>
                <a:ext cx="33" cy="3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95" name="Line 462"/>
              <p:cNvSpPr>
                <a:spLocks noChangeShapeType="1"/>
              </p:cNvSpPr>
              <p:nvPr/>
            </p:nvSpPr>
            <p:spPr bwMode="auto">
              <a:xfrm flipV="1">
                <a:off x="6037" y="4443"/>
                <a:ext cx="19"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96" name="Line 463"/>
              <p:cNvSpPr>
                <a:spLocks noChangeShapeType="1"/>
              </p:cNvSpPr>
              <p:nvPr/>
            </p:nvSpPr>
            <p:spPr bwMode="auto">
              <a:xfrm flipV="1">
                <a:off x="5865" y="4582"/>
                <a:ext cx="33" cy="3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97" name="Line 464"/>
              <p:cNvSpPr>
                <a:spLocks noChangeShapeType="1"/>
              </p:cNvSpPr>
              <p:nvPr/>
            </p:nvSpPr>
            <p:spPr bwMode="auto">
              <a:xfrm flipV="1">
                <a:off x="6024" y="4441"/>
                <a:ext cx="20" cy="1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98" name="Line 465"/>
              <p:cNvSpPr>
                <a:spLocks noChangeShapeType="1"/>
              </p:cNvSpPr>
              <p:nvPr/>
            </p:nvSpPr>
            <p:spPr bwMode="auto">
              <a:xfrm flipV="1">
                <a:off x="5865" y="4569"/>
                <a:ext cx="33" cy="3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899" name="Line 466"/>
              <p:cNvSpPr>
                <a:spLocks noChangeShapeType="1"/>
              </p:cNvSpPr>
              <p:nvPr/>
            </p:nvSpPr>
            <p:spPr bwMode="auto">
              <a:xfrm flipV="1">
                <a:off x="6012" y="4438"/>
                <a:ext cx="21"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00" name="Line 467"/>
              <p:cNvSpPr>
                <a:spLocks noChangeShapeType="1"/>
              </p:cNvSpPr>
              <p:nvPr/>
            </p:nvSpPr>
            <p:spPr bwMode="auto">
              <a:xfrm flipV="1">
                <a:off x="5865" y="4555"/>
                <a:ext cx="33" cy="3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01" name="Line 468"/>
              <p:cNvSpPr>
                <a:spLocks noChangeShapeType="1"/>
              </p:cNvSpPr>
              <p:nvPr/>
            </p:nvSpPr>
            <p:spPr bwMode="auto">
              <a:xfrm flipV="1">
                <a:off x="6000" y="4437"/>
                <a:ext cx="20" cy="1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02" name="Line 469"/>
              <p:cNvSpPr>
                <a:spLocks noChangeShapeType="1"/>
              </p:cNvSpPr>
              <p:nvPr/>
            </p:nvSpPr>
            <p:spPr bwMode="auto">
              <a:xfrm flipV="1">
                <a:off x="5865" y="4542"/>
                <a:ext cx="33" cy="3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03" name="Line 470"/>
              <p:cNvSpPr>
                <a:spLocks noChangeShapeType="1"/>
              </p:cNvSpPr>
              <p:nvPr/>
            </p:nvSpPr>
            <p:spPr bwMode="auto">
              <a:xfrm flipV="1">
                <a:off x="5988" y="4434"/>
                <a:ext cx="21"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04" name="Line 471"/>
              <p:cNvSpPr>
                <a:spLocks noChangeShapeType="1"/>
              </p:cNvSpPr>
              <p:nvPr/>
            </p:nvSpPr>
            <p:spPr bwMode="auto">
              <a:xfrm flipV="1">
                <a:off x="5865" y="4527"/>
                <a:ext cx="33" cy="3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05" name="Line 472"/>
              <p:cNvSpPr>
                <a:spLocks noChangeShapeType="1"/>
              </p:cNvSpPr>
              <p:nvPr/>
            </p:nvSpPr>
            <p:spPr bwMode="auto">
              <a:xfrm flipV="1">
                <a:off x="5977" y="4432"/>
                <a:ext cx="19"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06" name="Line 473"/>
              <p:cNvSpPr>
                <a:spLocks noChangeShapeType="1"/>
              </p:cNvSpPr>
              <p:nvPr/>
            </p:nvSpPr>
            <p:spPr bwMode="auto">
              <a:xfrm flipV="1">
                <a:off x="5865" y="4514"/>
                <a:ext cx="33" cy="3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07" name="Line 474"/>
              <p:cNvSpPr>
                <a:spLocks noChangeShapeType="1"/>
              </p:cNvSpPr>
              <p:nvPr/>
            </p:nvSpPr>
            <p:spPr bwMode="auto">
              <a:xfrm flipV="1">
                <a:off x="5964" y="4431"/>
                <a:ext cx="20"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08" name="Line 475"/>
              <p:cNvSpPr>
                <a:spLocks noChangeShapeType="1"/>
              </p:cNvSpPr>
              <p:nvPr/>
            </p:nvSpPr>
            <p:spPr bwMode="auto">
              <a:xfrm flipV="1">
                <a:off x="5865" y="4500"/>
                <a:ext cx="33" cy="3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09" name="Line 476"/>
              <p:cNvSpPr>
                <a:spLocks noChangeShapeType="1"/>
              </p:cNvSpPr>
              <p:nvPr/>
            </p:nvSpPr>
            <p:spPr bwMode="auto">
              <a:xfrm flipV="1">
                <a:off x="5953" y="4428"/>
                <a:ext cx="20"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10" name="Line 477"/>
              <p:cNvSpPr>
                <a:spLocks noChangeShapeType="1"/>
              </p:cNvSpPr>
              <p:nvPr/>
            </p:nvSpPr>
            <p:spPr bwMode="auto">
              <a:xfrm flipV="1">
                <a:off x="5865" y="4487"/>
                <a:ext cx="33" cy="3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11" name="Line 478"/>
              <p:cNvSpPr>
                <a:spLocks noChangeShapeType="1"/>
              </p:cNvSpPr>
              <p:nvPr/>
            </p:nvSpPr>
            <p:spPr bwMode="auto">
              <a:xfrm flipV="1">
                <a:off x="5940" y="4426"/>
                <a:ext cx="20" cy="1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12" name="Line 479"/>
              <p:cNvSpPr>
                <a:spLocks noChangeShapeType="1"/>
              </p:cNvSpPr>
              <p:nvPr/>
            </p:nvSpPr>
            <p:spPr bwMode="auto">
              <a:xfrm flipV="1">
                <a:off x="5865" y="4473"/>
                <a:ext cx="33" cy="3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13" name="Line 480"/>
              <p:cNvSpPr>
                <a:spLocks noChangeShapeType="1"/>
              </p:cNvSpPr>
              <p:nvPr/>
            </p:nvSpPr>
            <p:spPr bwMode="auto">
              <a:xfrm flipV="1">
                <a:off x="5928" y="4425"/>
                <a:ext cx="21" cy="1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14" name="Line 481"/>
              <p:cNvSpPr>
                <a:spLocks noChangeShapeType="1"/>
              </p:cNvSpPr>
              <p:nvPr/>
            </p:nvSpPr>
            <p:spPr bwMode="auto">
              <a:xfrm flipV="1">
                <a:off x="5865" y="4459"/>
                <a:ext cx="33" cy="3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15" name="Line 482"/>
              <p:cNvSpPr>
                <a:spLocks noChangeShapeType="1"/>
              </p:cNvSpPr>
              <p:nvPr/>
            </p:nvSpPr>
            <p:spPr bwMode="auto">
              <a:xfrm flipV="1">
                <a:off x="5917" y="4422"/>
                <a:ext cx="19"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16" name="Line 483"/>
              <p:cNvSpPr>
                <a:spLocks noChangeShapeType="1"/>
              </p:cNvSpPr>
              <p:nvPr/>
            </p:nvSpPr>
            <p:spPr bwMode="auto">
              <a:xfrm flipV="1">
                <a:off x="5865" y="4445"/>
                <a:ext cx="33" cy="3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17" name="Line 484"/>
              <p:cNvSpPr>
                <a:spLocks noChangeShapeType="1"/>
              </p:cNvSpPr>
              <p:nvPr/>
            </p:nvSpPr>
            <p:spPr bwMode="auto">
              <a:xfrm flipV="1">
                <a:off x="5904" y="4420"/>
                <a:ext cx="21" cy="1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18" name="Line 485"/>
              <p:cNvSpPr>
                <a:spLocks noChangeShapeType="1"/>
              </p:cNvSpPr>
              <p:nvPr/>
            </p:nvSpPr>
            <p:spPr bwMode="auto">
              <a:xfrm flipV="1">
                <a:off x="5865" y="4437"/>
                <a:ext cx="28" cy="2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19" name="Line 486"/>
              <p:cNvSpPr>
                <a:spLocks noChangeShapeType="1"/>
              </p:cNvSpPr>
              <p:nvPr/>
            </p:nvSpPr>
            <p:spPr bwMode="auto">
              <a:xfrm flipV="1">
                <a:off x="5893" y="4419"/>
                <a:ext cx="19"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20" name="Line 487"/>
              <p:cNvSpPr>
                <a:spLocks noChangeShapeType="1"/>
              </p:cNvSpPr>
              <p:nvPr/>
            </p:nvSpPr>
            <p:spPr bwMode="auto">
              <a:xfrm flipV="1">
                <a:off x="5865" y="4436"/>
                <a:ext cx="15"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21" name="Line 488"/>
              <p:cNvSpPr>
                <a:spLocks noChangeShapeType="1"/>
              </p:cNvSpPr>
              <p:nvPr/>
            </p:nvSpPr>
            <p:spPr bwMode="auto">
              <a:xfrm flipV="1">
                <a:off x="5880" y="4416"/>
                <a:ext cx="20"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22" name="Line 489"/>
              <p:cNvSpPr>
                <a:spLocks noChangeShapeType="1"/>
              </p:cNvSpPr>
              <p:nvPr/>
            </p:nvSpPr>
            <p:spPr bwMode="auto">
              <a:xfrm flipV="1">
                <a:off x="5865" y="4433"/>
                <a:ext cx="4"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23" name="Line 490"/>
              <p:cNvSpPr>
                <a:spLocks noChangeShapeType="1"/>
              </p:cNvSpPr>
              <p:nvPr/>
            </p:nvSpPr>
            <p:spPr bwMode="auto">
              <a:xfrm flipV="1">
                <a:off x="5869" y="4414"/>
                <a:ext cx="19" cy="1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24" name="Line 491"/>
              <p:cNvSpPr>
                <a:spLocks noChangeShapeType="1"/>
              </p:cNvSpPr>
              <p:nvPr/>
            </p:nvSpPr>
            <p:spPr bwMode="auto">
              <a:xfrm flipV="1">
                <a:off x="5856" y="4411"/>
                <a:ext cx="20" cy="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25" name="Line 492"/>
              <p:cNvSpPr>
                <a:spLocks noChangeShapeType="1"/>
              </p:cNvSpPr>
              <p:nvPr/>
            </p:nvSpPr>
            <p:spPr bwMode="auto">
              <a:xfrm flipV="1">
                <a:off x="5845" y="4410"/>
                <a:ext cx="20"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26" name="Line 493"/>
              <p:cNvSpPr>
                <a:spLocks noChangeShapeType="1"/>
              </p:cNvSpPr>
              <p:nvPr/>
            </p:nvSpPr>
            <p:spPr bwMode="auto">
              <a:xfrm flipV="1">
                <a:off x="5833" y="4408"/>
                <a:ext cx="19" cy="1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27" name="Line 494"/>
              <p:cNvSpPr>
                <a:spLocks noChangeShapeType="1"/>
              </p:cNvSpPr>
              <p:nvPr/>
            </p:nvSpPr>
            <p:spPr bwMode="auto">
              <a:xfrm flipV="1">
                <a:off x="5820" y="4406"/>
                <a:ext cx="21" cy="1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28" name="Line 495"/>
              <p:cNvSpPr>
                <a:spLocks noChangeShapeType="1"/>
              </p:cNvSpPr>
              <p:nvPr/>
            </p:nvSpPr>
            <p:spPr bwMode="auto">
              <a:xfrm flipV="1">
                <a:off x="5809" y="4404"/>
                <a:ext cx="20" cy="1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29" name="Line 496"/>
              <p:cNvSpPr>
                <a:spLocks noChangeShapeType="1"/>
              </p:cNvSpPr>
              <p:nvPr/>
            </p:nvSpPr>
            <p:spPr bwMode="auto">
              <a:xfrm flipV="1">
                <a:off x="5796" y="4402"/>
                <a:ext cx="21" cy="1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30" name="Line 497"/>
              <p:cNvSpPr>
                <a:spLocks noChangeShapeType="1"/>
              </p:cNvSpPr>
              <p:nvPr/>
            </p:nvSpPr>
            <p:spPr bwMode="auto">
              <a:xfrm flipV="1">
                <a:off x="5785" y="4399"/>
                <a:ext cx="20" cy="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31" name="Line 498"/>
              <p:cNvSpPr>
                <a:spLocks noChangeShapeType="1"/>
              </p:cNvSpPr>
              <p:nvPr/>
            </p:nvSpPr>
            <p:spPr bwMode="auto">
              <a:xfrm flipV="1">
                <a:off x="5772" y="4398"/>
                <a:ext cx="20" cy="1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32" name="Line 499"/>
              <p:cNvSpPr>
                <a:spLocks noChangeShapeType="1"/>
              </p:cNvSpPr>
              <p:nvPr/>
            </p:nvSpPr>
            <p:spPr bwMode="auto">
              <a:xfrm flipV="1">
                <a:off x="5761" y="4395"/>
                <a:ext cx="20"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33" name="Line 500"/>
              <p:cNvSpPr>
                <a:spLocks noChangeShapeType="1"/>
              </p:cNvSpPr>
              <p:nvPr/>
            </p:nvSpPr>
            <p:spPr bwMode="auto">
              <a:xfrm flipV="1">
                <a:off x="5749" y="4394"/>
                <a:ext cx="19" cy="1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34" name="Line 501"/>
              <p:cNvSpPr>
                <a:spLocks noChangeShapeType="1"/>
              </p:cNvSpPr>
              <p:nvPr/>
            </p:nvSpPr>
            <p:spPr bwMode="auto">
              <a:xfrm flipV="1">
                <a:off x="5738" y="4392"/>
                <a:ext cx="19"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35" name="Line 502"/>
              <p:cNvSpPr>
                <a:spLocks noChangeShapeType="1"/>
              </p:cNvSpPr>
              <p:nvPr/>
            </p:nvSpPr>
            <p:spPr bwMode="auto">
              <a:xfrm flipV="1">
                <a:off x="5728" y="4388"/>
                <a:ext cx="19"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36" name="Line 503"/>
              <p:cNvSpPr>
                <a:spLocks noChangeShapeType="1"/>
              </p:cNvSpPr>
              <p:nvPr/>
            </p:nvSpPr>
            <p:spPr bwMode="auto">
              <a:xfrm flipV="1">
                <a:off x="5717" y="4384"/>
                <a:ext cx="18" cy="1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37" name="Line 504"/>
              <p:cNvSpPr>
                <a:spLocks noChangeShapeType="1"/>
              </p:cNvSpPr>
              <p:nvPr/>
            </p:nvSpPr>
            <p:spPr bwMode="auto">
              <a:xfrm flipV="1">
                <a:off x="5707" y="4382"/>
                <a:ext cx="18"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38" name="Line 505"/>
              <p:cNvSpPr>
                <a:spLocks noChangeShapeType="1"/>
              </p:cNvSpPr>
              <p:nvPr/>
            </p:nvSpPr>
            <p:spPr bwMode="auto">
              <a:xfrm flipV="1">
                <a:off x="5698" y="4377"/>
                <a:ext cx="17"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39" name="Line 506"/>
              <p:cNvSpPr>
                <a:spLocks noChangeShapeType="1"/>
              </p:cNvSpPr>
              <p:nvPr/>
            </p:nvSpPr>
            <p:spPr bwMode="auto">
              <a:xfrm flipV="1">
                <a:off x="5688" y="4372"/>
                <a:ext cx="18"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40" name="Line 507"/>
              <p:cNvSpPr>
                <a:spLocks noChangeShapeType="1"/>
              </p:cNvSpPr>
              <p:nvPr/>
            </p:nvSpPr>
            <p:spPr bwMode="auto">
              <a:xfrm flipV="1">
                <a:off x="5679" y="4369"/>
                <a:ext cx="18"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41" name="Line 508"/>
              <p:cNvSpPr>
                <a:spLocks noChangeShapeType="1"/>
              </p:cNvSpPr>
              <p:nvPr/>
            </p:nvSpPr>
            <p:spPr bwMode="auto">
              <a:xfrm flipV="1">
                <a:off x="5672" y="4363"/>
                <a:ext cx="16"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42" name="Line 509"/>
              <p:cNvSpPr>
                <a:spLocks noChangeShapeType="1"/>
              </p:cNvSpPr>
              <p:nvPr/>
            </p:nvSpPr>
            <p:spPr bwMode="auto">
              <a:xfrm flipV="1">
                <a:off x="5663" y="4358"/>
                <a:ext cx="16"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43" name="Line 510"/>
              <p:cNvSpPr>
                <a:spLocks noChangeShapeType="1"/>
              </p:cNvSpPr>
              <p:nvPr/>
            </p:nvSpPr>
            <p:spPr bwMode="auto">
              <a:xfrm flipV="1">
                <a:off x="5655" y="4352"/>
                <a:ext cx="17"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44" name="Line 511"/>
              <p:cNvSpPr>
                <a:spLocks noChangeShapeType="1"/>
              </p:cNvSpPr>
              <p:nvPr/>
            </p:nvSpPr>
            <p:spPr bwMode="auto">
              <a:xfrm flipV="1">
                <a:off x="5646" y="4345"/>
                <a:ext cx="17"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45" name="Line 512"/>
              <p:cNvSpPr>
                <a:spLocks noChangeShapeType="1"/>
              </p:cNvSpPr>
              <p:nvPr/>
            </p:nvSpPr>
            <p:spPr bwMode="auto">
              <a:xfrm flipV="1">
                <a:off x="5639" y="4339"/>
                <a:ext cx="16"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46" name="Line 513"/>
              <p:cNvSpPr>
                <a:spLocks noChangeShapeType="1"/>
              </p:cNvSpPr>
              <p:nvPr/>
            </p:nvSpPr>
            <p:spPr bwMode="auto">
              <a:xfrm flipV="1">
                <a:off x="5632" y="4333"/>
                <a:ext cx="17"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47" name="Line 514"/>
              <p:cNvSpPr>
                <a:spLocks noChangeShapeType="1"/>
              </p:cNvSpPr>
              <p:nvPr/>
            </p:nvSpPr>
            <p:spPr bwMode="auto">
              <a:xfrm flipV="1">
                <a:off x="5625" y="4326"/>
                <a:ext cx="16"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48" name="Line 515"/>
              <p:cNvSpPr>
                <a:spLocks noChangeShapeType="1"/>
              </p:cNvSpPr>
              <p:nvPr/>
            </p:nvSpPr>
            <p:spPr bwMode="auto">
              <a:xfrm flipV="1">
                <a:off x="5618" y="4320"/>
                <a:ext cx="17"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49" name="Line 516"/>
              <p:cNvSpPr>
                <a:spLocks noChangeShapeType="1"/>
              </p:cNvSpPr>
              <p:nvPr/>
            </p:nvSpPr>
            <p:spPr bwMode="auto">
              <a:xfrm flipV="1">
                <a:off x="5612" y="4311"/>
                <a:ext cx="16"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50" name="Line 517"/>
              <p:cNvSpPr>
                <a:spLocks noChangeShapeType="1"/>
              </p:cNvSpPr>
              <p:nvPr/>
            </p:nvSpPr>
            <p:spPr bwMode="auto">
              <a:xfrm flipV="1">
                <a:off x="5605" y="4304"/>
                <a:ext cx="17"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51" name="Line 518"/>
              <p:cNvSpPr>
                <a:spLocks noChangeShapeType="1"/>
              </p:cNvSpPr>
              <p:nvPr/>
            </p:nvSpPr>
            <p:spPr bwMode="auto">
              <a:xfrm flipV="1">
                <a:off x="5600" y="4296"/>
                <a:ext cx="17"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52" name="Line 519"/>
              <p:cNvSpPr>
                <a:spLocks noChangeShapeType="1"/>
              </p:cNvSpPr>
              <p:nvPr/>
            </p:nvSpPr>
            <p:spPr bwMode="auto">
              <a:xfrm flipV="1">
                <a:off x="5594" y="4287"/>
                <a:ext cx="17"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53" name="Line 520"/>
              <p:cNvSpPr>
                <a:spLocks noChangeShapeType="1"/>
              </p:cNvSpPr>
              <p:nvPr/>
            </p:nvSpPr>
            <p:spPr bwMode="auto">
              <a:xfrm flipV="1">
                <a:off x="5589" y="4278"/>
                <a:ext cx="16"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54" name="Line 521"/>
              <p:cNvSpPr>
                <a:spLocks noChangeShapeType="1"/>
              </p:cNvSpPr>
              <p:nvPr/>
            </p:nvSpPr>
            <p:spPr bwMode="auto">
              <a:xfrm flipV="1">
                <a:off x="5583" y="4269"/>
                <a:ext cx="19" cy="1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55" name="Line 522"/>
              <p:cNvSpPr>
                <a:spLocks noChangeShapeType="1"/>
              </p:cNvSpPr>
              <p:nvPr/>
            </p:nvSpPr>
            <p:spPr bwMode="auto">
              <a:xfrm flipV="1">
                <a:off x="5576" y="4258"/>
                <a:ext cx="23" cy="2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56" name="Line 523"/>
              <p:cNvSpPr>
                <a:spLocks noChangeShapeType="1"/>
              </p:cNvSpPr>
              <p:nvPr/>
            </p:nvSpPr>
            <p:spPr bwMode="auto">
              <a:xfrm flipV="1">
                <a:off x="5570" y="4246"/>
                <a:ext cx="28" cy="2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57" name="Line 524"/>
              <p:cNvSpPr>
                <a:spLocks noChangeShapeType="1"/>
              </p:cNvSpPr>
              <p:nvPr/>
            </p:nvSpPr>
            <p:spPr bwMode="auto">
              <a:xfrm flipV="1">
                <a:off x="5563" y="4230"/>
                <a:ext cx="37" cy="3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58" name="Line 525"/>
              <p:cNvSpPr>
                <a:spLocks noChangeShapeType="1"/>
              </p:cNvSpPr>
              <p:nvPr/>
            </p:nvSpPr>
            <p:spPr bwMode="auto">
              <a:xfrm flipV="1">
                <a:off x="5557" y="4218"/>
                <a:ext cx="42" cy="4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59" name="Line 526"/>
              <p:cNvSpPr>
                <a:spLocks noChangeShapeType="1"/>
              </p:cNvSpPr>
              <p:nvPr/>
            </p:nvSpPr>
            <p:spPr bwMode="auto">
              <a:xfrm flipV="1">
                <a:off x="5551" y="4214"/>
                <a:ext cx="38" cy="3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60" name="Line 527"/>
              <p:cNvSpPr>
                <a:spLocks noChangeShapeType="1"/>
              </p:cNvSpPr>
              <p:nvPr/>
            </p:nvSpPr>
            <p:spPr bwMode="auto">
              <a:xfrm flipV="1">
                <a:off x="5544" y="4214"/>
                <a:ext cx="31" cy="2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61" name="Line 528"/>
              <p:cNvSpPr>
                <a:spLocks noChangeShapeType="1"/>
              </p:cNvSpPr>
              <p:nvPr/>
            </p:nvSpPr>
            <p:spPr bwMode="auto">
              <a:xfrm flipV="1">
                <a:off x="5539" y="4214"/>
                <a:ext cx="22" cy="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62" name="Line 529"/>
              <p:cNvSpPr>
                <a:spLocks noChangeShapeType="1"/>
              </p:cNvSpPr>
              <p:nvPr/>
            </p:nvSpPr>
            <p:spPr bwMode="auto">
              <a:xfrm flipV="1">
                <a:off x="5533" y="4214"/>
                <a:ext cx="14"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63" name="Line 530"/>
              <p:cNvSpPr>
                <a:spLocks noChangeShapeType="1"/>
              </p:cNvSpPr>
              <p:nvPr/>
            </p:nvSpPr>
            <p:spPr bwMode="auto">
              <a:xfrm flipV="1">
                <a:off x="5527" y="4214"/>
                <a:ext cx="6"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64" name="Line 531"/>
              <p:cNvSpPr>
                <a:spLocks noChangeShapeType="1"/>
              </p:cNvSpPr>
              <p:nvPr/>
            </p:nvSpPr>
            <p:spPr bwMode="auto">
              <a:xfrm flipV="1">
                <a:off x="4092" y="5297"/>
                <a:ext cx="36" cy="3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65" name="Line 532"/>
              <p:cNvSpPr>
                <a:spLocks noChangeShapeType="1"/>
              </p:cNvSpPr>
              <p:nvPr/>
            </p:nvSpPr>
            <p:spPr bwMode="auto">
              <a:xfrm flipV="1">
                <a:off x="4078" y="5277"/>
                <a:ext cx="57" cy="5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66" name="Line 533"/>
              <p:cNvSpPr>
                <a:spLocks noChangeShapeType="1"/>
              </p:cNvSpPr>
              <p:nvPr/>
            </p:nvSpPr>
            <p:spPr bwMode="auto">
              <a:xfrm flipV="1">
                <a:off x="4064" y="5255"/>
                <a:ext cx="80" cy="7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67" name="Line 534"/>
              <p:cNvSpPr>
                <a:spLocks noChangeShapeType="1"/>
              </p:cNvSpPr>
              <p:nvPr/>
            </p:nvSpPr>
            <p:spPr bwMode="auto">
              <a:xfrm flipV="1">
                <a:off x="4050" y="5252"/>
                <a:ext cx="83" cy="7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68" name="Line 535"/>
              <p:cNvSpPr>
                <a:spLocks noChangeShapeType="1"/>
              </p:cNvSpPr>
              <p:nvPr/>
            </p:nvSpPr>
            <p:spPr bwMode="auto">
              <a:xfrm flipV="1">
                <a:off x="4036" y="5252"/>
                <a:ext cx="83" cy="7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69" name="Line 536"/>
              <p:cNvSpPr>
                <a:spLocks noChangeShapeType="1"/>
              </p:cNvSpPr>
              <p:nvPr/>
            </p:nvSpPr>
            <p:spPr bwMode="auto">
              <a:xfrm flipV="1">
                <a:off x="4022" y="5252"/>
                <a:ext cx="83" cy="7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70" name="Line 537"/>
              <p:cNvSpPr>
                <a:spLocks noChangeShapeType="1"/>
              </p:cNvSpPr>
              <p:nvPr/>
            </p:nvSpPr>
            <p:spPr bwMode="auto">
              <a:xfrm flipV="1">
                <a:off x="4007" y="5252"/>
                <a:ext cx="84" cy="7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71" name="Line 538"/>
              <p:cNvSpPr>
                <a:spLocks noChangeShapeType="1"/>
              </p:cNvSpPr>
              <p:nvPr/>
            </p:nvSpPr>
            <p:spPr bwMode="auto">
              <a:xfrm flipV="1">
                <a:off x="3994" y="5252"/>
                <a:ext cx="83" cy="7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72" name="Line 539"/>
              <p:cNvSpPr>
                <a:spLocks noChangeShapeType="1"/>
              </p:cNvSpPr>
              <p:nvPr/>
            </p:nvSpPr>
            <p:spPr bwMode="auto">
              <a:xfrm flipV="1">
                <a:off x="3979" y="5252"/>
                <a:ext cx="84" cy="7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73" name="Line 540"/>
              <p:cNvSpPr>
                <a:spLocks noChangeShapeType="1"/>
              </p:cNvSpPr>
              <p:nvPr/>
            </p:nvSpPr>
            <p:spPr bwMode="auto">
              <a:xfrm flipV="1">
                <a:off x="3965" y="5252"/>
                <a:ext cx="84" cy="7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74" name="Line 541"/>
              <p:cNvSpPr>
                <a:spLocks noChangeShapeType="1"/>
              </p:cNvSpPr>
              <p:nvPr/>
            </p:nvSpPr>
            <p:spPr bwMode="auto">
              <a:xfrm flipV="1">
                <a:off x="3951" y="5252"/>
                <a:ext cx="84" cy="7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75" name="Line 542"/>
              <p:cNvSpPr>
                <a:spLocks noChangeShapeType="1"/>
              </p:cNvSpPr>
              <p:nvPr/>
            </p:nvSpPr>
            <p:spPr bwMode="auto">
              <a:xfrm flipV="1">
                <a:off x="3937" y="5252"/>
                <a:ext cx="83" cy="7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76" name="Line 543"/>
              <p:cNvSpPr>
                <a:spLocks noChangeShapeType="1"/>
              </p:cNvSpPr>
              <p:nvPr/>
            </p:nvSpPr>
            <p:spPr bwMode="auto">
              <a:xfrm flipV="1">
                <a:off x="3923" y="5252"/>
                <a:ext cx="83" cy="7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77" name="Line 544"/>
              <p:cNvSpPr>
                <a:spLocks noChangeShapeType="1"/>
              </p:cNvSpPr>
              <p:nvPr/>
            </p:nvSpPr>
            <p:spPr bwMode="auto">
              <a:xfrm flipV="1">
                <a:off x="3909" y="5252"/>
                <a:ext cx="83" cy="7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78" name="Line 545"/>
              <p:cNvSpPr>
                <a:spLocks noChangeShapeType="1"/>
              </p:cNvSpPr>
              <p:nvPr/>
            </p:nvSpPr>
            <p:spPr bwMode="auto">
              <a:xfrm flipV="1">
                <a:off x="3895" y="5252"/>
                <a:ext cx="83" cy="7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79" name="Line 546"/>
              <p:cNvSpPr>
                <a:spLocks noChangeShapeType="1"/>
              </p:cNvSpPr>
              <p:nvPr/>
            </p:nvSpPr>
            <p:spPr bwMode="auto">
              <a:xfrm flipV="1">
                <a:off x="3881" y="5252"/>
                <a:ext cx="83" cy="7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80" name="Line 547"/>
              <p:cNvSpPr>
                <a:spLocks noChangeShapeType="1"/>
              </p:cNvSpPr>
              <p:nvPr/>
            </p:nvSpPr>
            <p:spPr bwMode="auto">
              <a:xfrm flipV="1">
                <a:off x="3867" y="5252"/>
                <a:ext cx="83" cy="7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81" name="Line 548"/>
              <p:cNvSpPr>
                <a:spLocks noChangeShapeType="1"/>
              </p:cNvSpPr>
              <p:nvPr/>
            </p:nvSpPr>
            <p:spPr bwMode="auto">
              <a:xfrm flipV="1">
                <a:off x="3853" y="5252"/>
                <a:ext cx="83" cy="7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82" name="Line 549"/>
              <p:cNvSpPr>
                <a:spLocks noChangeShapeType="1"/>
              </p:cNvSpPr>
              <p:nvPr/>
            </p:nvSpPr>
            <p:spPr bwMode="auto">
              <a:xfrm flipV="1">
                <a:off x="3839" y="5252"/>
                <a:ext cx="83" cy="7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83" name="Line 550"/>
              <p:cNvSpPr>
                <a:spLocks noChangeShapeType="1"/>
              </p:cNvSpPr>
              <p:nvPr/>
            </p:nvSpPr>
            <p:spPr bwMode="auto">
              <a:xfrm flipV="1">
                <a:off x="3825" y="5252"/>
                <a:ext cx="83" cy="7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84" name="Line 551"/>
              <p:cNvSpPr>
                <a:spLocks noChangeShapeType="1"/>
              </p:cNvSpPr>
              <p:nvPr/>
            </p:nvSpPr>
            <p:spPr bwMode="auto">
              <a:xfrm flipV="1">
                <a:off x="3810" y="5252"/>
                <a:ext cx="84" cy="7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85" name="Line 552"/>
              <p:cNvSpPr>
                <a:spLocks noChangeShapeType="1"/>
              </p:cNvSpPr>
              <p:nvPr/>
            </p:nvSpPr>
            <p:spPr bwMode="auto">
              <a:xfrm flipV="1">
                <a:off x="3806" y="5252"/>
                <a:ext cx="74" cy="7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86" name="Line 553"/>
              <p:cNvSpPr>
                <a:spLocks noChangeShapeType="1"/>
              </p:cNvSpPr>
              <p:nvPr/>
            </p:nvSpPr>
            <p:spPr bwMode="auto">
              <a:xfrm flipV="1">
                <a:off x="3806" y="5252"/>
                <a:ext cx="60" cy="5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87" name="Line 554"/>
              <p:cNvSpPr>
                <a:spLocks noChangeShapeType="1"/>
              </p:cNvSpPr>
              <p:nvPr/>
            </p:nvSpPr>
            <p:spPr bwMode="auto">
              <a:xfrm flipV="1">
                <a:off x="3806" y="5252"/>
                <a:ext cx="45" cy="4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88" name="Line 555"/>
              <p:cNvSpPr>
                <a:spLocks noChangeShapeType="1"/>
              </p:cNvSpPr>
              <p:nvPr/>
            </p:nvSpPr>
            <p:spPr bwMode="auto">
              <a:xfrm flipV="1">
                <a:off x="3806" y="5252"/>
                <a:ext cx="31" cy="2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89" name="Line 556"/>
              <p:cNvSpPr>
                <a:spLocks noChangeShapeType="1"/>
              </p:cNvSpPr>
              <p:nvPr/>
            </p:nvSpPr>
            <p:spPr bwMode="auto">
              <a:xfrm flipV="1">
                <a:off x="3806" y="5252"/>
                <a:ext cx="17"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90" name="Line 557"/>
              <p:cNvSpPr>
                <a:spLocks noChangeShapeType="1"/>
              </p:cNvSpPr>
              <p:nvPr/>
            </p:nvSpPr>
            <p:spPr bwMode="auto">
              <a:xfrm flipV="1">
                <a:off x="3806" y="5252"/>
                <a:ext cx="3"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91" name="Line 558"/>
              <p:cNvSpPr>
                <a:spLocks noChangeShapeType="1"/>
              </p:cNvSpPr>
              <p:nvPr/>
            </p:nvSpPr>
            <p:spPr bwMode="auto">
              <a:xfrm flipV="1">
                <a:off x="6313" y="3690"/>
                <a:ext cx="2"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92" name="Line 559"/>
              <p:cNvSpPr>
                <a:spLocks noChangeShapeType="1"/>
              </p:cNvSpPr>
              <p:nvPr/>
            </p:nvSpPr>
            <p:spPr bwMode="auto">
              <a:xfrm flipV="1">
                <a:off x="6296" y="3676"/>
                <a:ext cx="19" cy="1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93" name="Line 560"/>
              <p:cNvSpPr>
                <a:spLocks noChangeShapeType="1"/>
              </p:cNvSpPr>
              <p:nvPr/>
            </p:nvSpPr>
            <p:spPr bwMode="auto">
              <a:xfrm flipV="1">
                <a:off x="6279" y="3663"/>
                <a:ext cx="36" cy="3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94" name="Line 561"/>
              <p:cNvSpPr>
                <a:spLocks noChangeShapeType="1"/>
              </p:cNvSpPr>
              <p:nvPr/>
            </p:nvSpPr>
            <p:spPr bwMode="auto">
              <a:xfrm flipV="1">
                <a:off x="6262" y="3661"/>
                <a:ext cx="40" cy="4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95" name="Line 562"/>
              <p:cNvSpPr>
                <a:spLocks noChangeShapeType="1"/>
              </p:cNvSpPr>
              <p:nvPr/>
            </p:nvSpPr>
            <p:spPr bwMode="auto">
              <a:xfrm flipV="1">
                <a:off x="6302" y="3650"/>
                <a:ext cx="13"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96" name="Line 563"/>
              <p:cNvSpPr>
                <a:spLocks noChangeShapeType="1"/>
              </p:cNvSpPr>
              <p:nvPr/>
            </p:nvSpPr>
            <p:spPr bwMode="auto">
              <a:xfrm flipV="1">
                <a:off x="6245" y="3664"/>
                <a:ext cx="41"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97" name="Line 564"/>
              <p:cNvSpPr>
                <a:spLocks noChangeShapeType="1"/>
              </p:cNvSpPr>
              <p:nvPr/>
            </p:nvSpPr>
            <p:spPr bwMode="auto">
              <a:xfrm flipV="1">
                <a:off x="6286" y="3636"/>
                <a:ext cx="29" cy="2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98" name="Line 565"/>
              <p:cNvSpPr>
                <a:spLocks noChangeShapeType="1"/>
              </p:cNvSpPr>
              <p:nvPr/>
            </p:nvSpPr>
            <p:spPr bwMode="auto">
              <a:xfrm flipV="1">
                <a:off x="6227" y="3667"/>
                <a:ext cx="41" cy="4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8999" name="Line 566"/>
              <p:cNvSpPr>
                <a:spLocks noChangeShapeType="1"/>
              </p:cNvSpPr>
              <p:nvPr/>
            </p:nvSpPr>
            <p:spPr bwMode="auto">
              <a:xfrm flipV="1">
                <a:off x="6268" y="3623"/>
                <a:ext cx="47" cy="4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00" name="Line 567"/>
              <p:cNvSpPr>
                <a:spLocks noChangeShapeType="1"/>
              </p:cNvSpPr>
              <p:nvPr/>
            </p:nvSpPr>
            <p:spPr bwMode="auto">
              <a:xfrm flipV="1">
                <a:off x="6211" y="3670"/>
                <a:ext cx="40"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01" name="Line 568"/>
              <p:cNvSpPr>
                <a:spLocks noChangeShapeType="1"/>
              </p:cNvSpPr>
              <p:nvPr/>
            </p:nvSpPr>
            <p:spPr bwMode="auto">
              <a:xfrm flipV="1">
                <a:off x="6251" y="3608"/>
                <a:ext cx="64" cy="6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02" name="Line 569"/>
              <p:cNvSpPr>
                <a:spLocks noChangeShapeType="1"/>
              </p:cNvSpPr>
              <p:nvPr/>
            </p:nvSpPr>
            <p:spPr bwMode="auto">
              <a:xfrm flipV="1">
                <a:off x="6193" y="3673"/>
                <a:ext cx="41"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03" name="Line 570"/>
              <p:cNvSpPr>
                <a:spLocks noChangeShapeType="1"/>
              </p:cNvSpPr>
              <p:nvPr/>
            </p:nvSpPr>
            <p:spPr bwMode="auto">
              <a:xfrm flipV="1">
                <a:off x="6234" y="3595"/>
                <a:ext cx="81" cy="7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04" name="Line 571"/>
              <p:cNvSpPr>
                <a:spLocks noChangeShapeType="1"/>
              </p:cNvSpPr>
              <p:nvPr/>
            </p:nvSpPr>
            <p:spPr bwMode="auto">
              <a:xfrm flipV="1">
                <a:off x="6176" y="3675"/>
                <a:ext cx="41" cy="4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05" name="Line 572"/>
              <p:cNvSpPr>
                <a:spLocks noChangeShapeType="1"/>
              </p:cNvSpPr>
              <p:nvPr/>
            </p:nvSpPr>
            <p:spPr bwMode="auto">
              <a:xfrm flipV="1">
                <a:off x="6231" y="3581"/>
                <a:ext cx="84" cy="8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06" name="Line 573"/>
              <p:cNvSpPr>
                <a:spLocks noChangeShapeType="1"/>
              </p:cNvSpPr>
              <p:nvPr/>
            </p:nvSpPr>
            <p:spPr bwMode="auto">
              <a:xfrm flipV="1">
                <a:off x="6159" y="3679"/>
                <a:ext cx="40"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07" name="Line 574"/>
              <p:cNvSpPr>
                <a:spLocks noChangeShapeType="1"/>
              </p:cNvSpPr>
              <p:nvPr/>
            </p:nvSpPr>
            <p:spPr bwMode="auto">
              <a:xfrm flipV="1">
                <a:off x="6231" y="3568"/>
                <a:ext cx="84" cy="8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08" name="Line 575"/>
              <p:cNvSpPr>
                <a:spLocks noChangeShapeType="1"/>
              </p:cNvSpPr>
              <p:nvPr/>
            </p:nvSpPr>
            <p:spPr bwMode="auto">
              <a:xfrm flipV="1">
                <a:off x="6142" y="3681"/>
                <a:ext cx="41"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09" name="Line 576"/>
              <p:cNvSpPr>
                <a:spLocks noChangeShapeType="1"/>
              </p:cNvSpPr>
              <p:nvPr/>
            </p:nvSpPr>
            <p:spPr bwMode="auto">
              <a:xfrm flipV="1">
                <a:off x="6231" y="3555"/>
                <a:ext cx="84" cy="8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10" name="Line 577"/>
              <p:cNvSpPr>
                <a:spLocks noChangeShapeType="1"/>
              </p:cNvSpPr>
              <p:nvPr/>
            </p:nvSpPr>
            <p:spPr bwMode="auto">
              <a:xfrm flipV="1">
                <a:off x="6124" y="3685"/>
                <a:ext cx="42"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11" name="Line 578"/>
              <p:cNvSpPr>
                <a:spLocks noChangeShapeType="1"/>
              </p:cNvSpPr>
              <p:nvPr/>
            </p:nvSpPr>
            <p:spPr bwMode="auto">
              <a:xfrm flipV="1">
                <a:off x="6231" y="3540"/>
                <a:ext cx="84" cy="8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12" name="Line 579"/>
              <p:cNvSpPr>
                <a:spLocks noChangeShapeType="1"/>
              </p:cNvSpPr>
              <p:nvPr/>
            </p:nvSpPr>
            <p:spPr bwMode="auto">
              <a:xfrm flipV="1">
                <a:off x="6108" y="3687"/>
                <a:ext cx="40"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13" name="Line 580"/>
              <p:cNvSpPr>
                <a:spLocks noChangeShapeType="1"/>
              </p:cNvSpPr>
              <p:nvPr/>
            </p:nvSpPr>
            <p:spPr bwMode="auto">
              <a:xfrm flipV="1">
                <a:off x="6231" y="3527"/>
                <a:ext cx="84" cy="8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14" name="Line 581"/>
              <p:cNvSpPr>
                <a:spLocks noChangeShapeType="1"/>
              </p:cNvSpPr>
              <p:nvPr/>
            </p:nvSpPr>
            <p:spPr bwMode="auto">
              <a:xfrm flipV="1">
                <a:off x="6091" y="3690"/>
                <a:ext cx="41" cy="4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15" name="Line 582"/>
              <p:cNvSpPr>
                <a:spLocks noChangeShapeType="1"/>
              </p:cNvSpPr>
              <p:nvPr/>
            </p:nvSpPr>
            <p:spPr bwMode="auto">
              <a:xfrm flipV="1">
                <a:off x="6231" y="3513"/>
                <a:ext cx="84" cy="8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16" name="Line 583"/>
              <p:cNvSpPr>
                <a:spLocks noChangeShapeType="1"/>
              </p:cNvSpPr>
              <p:nvPr/>
            </p:nvSpPr>
            <p:spPr bwMode="auto">
              <a:xfrm flipV="1">
                <a:off x="6073" y="3694"/>
                <a:ext cx="41"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17" name="Line 584"/>
              <p:cNvSpPr>
                <a:spLocks noChangeShapeType="1"/>
              </p:cNvSpPr>
              <p:nvPr/>
            </p:nvSpPr>
            <p:spPr bwMode="auto">
              <a:xfrm flipV="1">
                <a:off x="6231" y="3500"/>
                <a:ext cx="84" cy="8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18" name="Line 585"/>
              <p:cNvSpPr>
                <a:spLocks noChangeShapeType="1"/>
              </p:cNvSpPr>
              <p:nvPr/>
            </p:nvSpPr>
            <p:spPr bwMode="auto">
              <a:xfrm flipV="1">
                <a:off x="6056" y="3696"/>
                <a:ext cx="42"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19" name="Line 586"/>
              <p:cNvSpPr>
                <a:spLocks noChangeShapeType="1"/>
              </p:cNvSpPr>
              <p:nvPr/>
            </p:nvSpPr>
            <p:spPr bwMode="auto">
              <a:xfrm flipV="1">
                <a:off x="6231" y="3486"/>
                <a:ext cx="84" cy="8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20" name="Line 587"/>
              <p:cNvSpPr>
                <a:spLocks noChangeShapeType="1"/>
              </p:cNvSpPr>
              <p:nvPr/>
            </p:nvSpPr>
            <p:spPr bwMode="auto">
              <a:xfrm flipV="1">
                <a:off x="6039" y="3698"/>
                <a:ext cx="41" cy="4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21" name="Line 588"/>
              <p:cNvSpPr>
                <a:spLocks noChangeShapeType="1"/>
              </p:cNvSpPr>
              <p:nvPr/>
            </p:nvSpPr>
            <p:spPr bwMode="auto">
              <a:xfrm flipV="1">
                <a:off x="6231" y="3473"/>
                <a:ext cx="84" cy="7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22" name="Line 589"/>
              <p:cNvSpPr>
                <a:spLocks noChangeShapeType="1"/>
              </p:cNvSpPr>
              <p:nvPr/>
            </p:nvSpPr>
            <p:spPr bwMode="auto">
              <a:xfrm flipV="1">
                <a:off x="6021" y="3702"/>
                <a:ext cx="42"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23" name="Line 590"/>
              <p:cNvSpPr>
                <a:spLocks noChangeShapeType="1"/>
              </p:cNvSpPr>
              <p:nvPr/>
            </p:nvSpPr>
            <p:spPr bwMode="auto">
              <a:xfrm flipV="1">
                <a:off x="6231" y="3462"/>
                <a:ext cx="80" cy="7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24" name="Line 591"/>
              <p:cNvSpPr>
                <a:spLocks noChangeShapeType="1"/>
              </p:cNvSpPr>
              <p:nvPr/>
            </p:nvSpPr>
            <p:spPr bwMode="auto">
              <a:xfrm flipV="1">
                <a:off x="6005" y="3705"/>
                <a:ext cx="40" cy="4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25" name="Line 592"/>
              <p:cNvSpPr>
                <a:spLocks noChangeShapeType="1"/>
              </p:cNvSpPr>
              <p:nvPr/>
            </p:nvSpPr>
            <p:spPr bwMode="auto">
              <a:xfrm flipV="1">
                <a:off x="6231" y="3462"/>
                <a:ext cx="66" cy="6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26" name="Line 593"/>
              <p:cNvSpPr>
                <a:spLocks noChangeShapeType="1"/>
              </p:cNvSpPr>
              <p:nvPr/>
            </p:nvSpPr>
            <p:spPr bwMode="auto">
              <a:xfrm flipV="1">
                <a:off x="5988" y="3707"/>
                <a:ext cx="41" cy="4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27" name="Line 594"/>
              <p:cNvSpPr>
                <a:spLocks noChangeShapeType="1"/>
              </p:cNvSpPr>
              <p:nvPr/>
            </p:nvSpPr>
            <p:spPr bwMode="auto">
              <a:xfrm flipV="1">
                <a:off x="6231" y="3462"/>
                <a:ext cx="52" cy="5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28" name="Line 595"/>
              <p:cNvSpPr>
                <a:spLocks noChangeShapeType="1"/>
              </p:cNvSpPr>
              <p:nvPr/>
            </p:nvSpPr>
            <p:spPr bwMode="auto">
              <a:xfrm flipV="1">
                <a:off x="5970" y="3711"/>
                <a:ext cx="41"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29" name="Line 596"/>
              <p:cNvSpPr>
                <a:spLocks noChangeShapeType="1"/>
              </p:cNvSpPr>
              <p:nvPr/>
            </p:nvSpPr>
            <p:spPr bwMode="auto">
              <a:xfrm flipV="1">
                <a:off x="6231" y="3462"/>
                <a:ext cx="38" cy="3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30" name="Line 597"/>
              <p:cNvSpPr>
                <a:spLocks noChangeShapeType="1"/>
              </p:cNvSpPr>
              <p:nvPr/>
            </p:nvSpPr>
            <p:spPr bwMode="auto">
              <a:xfrm flipV="1">
                <a:off x="5954" y="3713"/>
                <a:ext cx="41" cy="4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31" name="Line 598"/>
              <p:cNvSpPr>
                <a:spLocks noChangeShapeType="1"/>
              </p:cNvSpPr>
              <p:nvPr/>
            </p:nvSpPr>
            <p:spPr bwMode="auto">
              <a:xfrm flipV="1">
                <a:off x="6231" y="3462"/>
                <a:ext cx="24" cy="2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32" name="Line 599"/>
              <p:cNvSpPr>
                <a:spLocks noChangeShapeType="1"/>
              </p:cNvSpPr>
              <p:nvPr/>
            </p:nvSpPr>
            <p:spPr bwMode="auto">
              <a:xfrm flipV="1">
                <a:off x="5936" y="3717"/>
                <a:ext cx="42"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33" name="Line 600"/>
              <p:cNvSpPr>
                <a:spLocks noChangeShapeType="1"/>
              </p:cNvSpPr>
              <p:nvPr/>
            </p:nvSpPr>
            <p:spPr bwMode="auto">
              <a:xfrm flipV="1">
                <a:off x="6231" y="3462"/>
                <a:ext cx="10"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34" name="Line 601"/>
              <p:cNvSpPr>
                <a:spLocks noChangeShapeType="1"/>
              </p:cNvSpPr>
              <p:nvPr/>
            </p:nvSpPr>
            <p:spPr bwMode="auto">
              <a:xfrm flipV="1">
                <a:off x="5920" y="3719"/>
                <a:ext cx="40" cy="4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35" name="Line 602"/>
              <p:cNvSpPr>
                <a:spLocks noChangeShapeType="1"/>
              </p:cNvSpPr>
              <p:nvPr/>
            </p:nvSpPr>
            <p:spPr bwMode="auto">
              <a:xfrm flipV="1">
                <a:off x="5902" y="3723"/>
                <a:ext cx="42"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36" name="Line 603"/>
              <p:cNvSpPr>
                <a:spLocks noChangeShapeType="1"/>
              </p:cNvSpPr>
              <p:nvPr/>
            </p:nvSpPr>
            <p:spPr bwMode="auto">
              <a:xfrm flipV="1">
                <a:off x="5885" y="3725"/>
                <a:ext cx="41"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37" name="Line 604"/>
              <p:cNvSpPr>
                <a:spLocks noChangeShapeType="1"/>
              </p:cNvSpPr>
              <p:nvPr/>
            </p:nvSpPr>
            <p:spPr bwMode="auto">
              <a:xfrm flipV="1">
                <a:off x="5867" y="3728"/>
                <a:ext cx="42" cy="4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38" name="Line 605"/>
              <p:cNvSpPr>
                <a:spLocks noChangeShapeType="1"/>
              </p:cNvSpPr>
              <p:nvPr/>
            </p:nvSpPr>
            <p:spPr bwMode="auto">
              <a:xfrm flipV="1">
                <a:off x="5851" y="3731"/>
                <a:ext cx="41"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39" name="Line 606"/>
              <p:cNvSpPr>
                <a:spLocks noChangeShapeType="1"/>
              </p:cNvSpPr>
              <p:nvPr/>
            </p:nvSpPr>
            <p:spPr bwMode="auto">
              <a:xfrm flipV="1">
                <a:off x="5834" y="3734"/>
                <a:ext cx="41"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40" name="Line 607"/>
              <p:cNvSpPr>
                <a:spLocks noChangeShapeType="1"/>
              </p:cNvSpPr>
              <p:nvPr/>
            </p:nvSpPr>
            <p:spPr bwMode="auto">
              <a:xfrm flipV="1">
                <a:off x="5817" y="3737"/>
                <a:ext cx="40"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41" name="Line 608"/>
              <p:cNvSpPr>
                <a:spLocks noChangeShapeType="1"/>
              </p:cNvSpPr>
              <p:nvPr/>
            </p:nvSpPr>
            <p:spPr bwMode="auto">
              <a:xfrm flipV="1">
                <a:off x="5800" y="3740"/>
                <a:ext cx="41"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42" name="Line 609"/>
              <p:cNvSpPr>
                <a:spLocks noChangeShapeType="1"/>
              </p:cNvSpPr>
              <p:nvPr/>
            </p:nvSpPr>
            <p:spPr bwMode="auto">
              <a:xfrm flipV="1">
                <a:off x="5782" y="3742"/>
                <a:ext cx="42" cy="4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43" name="Line 610"/>
              <p:cNvSpPr>
                <a:spLocks noChangeShapeType="1"/>
              </p:cNvSpPr>
              <p:nvPr/>
            </p:nvSpPr>
            <p:spPr bwMode="auto">
              <a:xfrm flipV="1">
                <a:off x="5766" y="3746"/>
                <a:ext cx="40"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44" name="Line 611"/>
              <p:cNvSpPr>
                <a:spLocks noChangeShapeType="1"/>
              </p:cNvSpPr>
              <p:nvPr/>
            </p:nvSpPr>
            <p:spPr bwMode="auto">
              <a:xfrm flipV="1">
                <a:off x="5748" y="3748"/>
                <a:ext cx="42"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45" name="Line 612"/>
              <p:cNvSpPr>
                <a:spLocks noChangeShapeType="1"/>
              </p:cNvSpPr>
              <p:nvPr/>
            </p:nvSpPr>
            <p:spPr bwMode="auto">
              <a:xfrm flipV="1">
                <a:off x="5734" y="3751"/>
                <a:ext cx="38" cy="3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46" name="Line 613"/>
              <p:cNvSpPr>
                <a:spLocks noChangeShapeType="1"/>
              </p:cNvSpPr>
              <p:nvPr/>
            </p:nvSpPr>
            <p:spPr bwMode="auto">
              <a:xfrm flipV="1">
                <a:off x="5734" y="3754"/>
                <a:ext cx="22" cy="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47" name="Line 614"/>
              <p:cNvSpPr>
                <a:spLocks noChangeShapeType="1"/>
              </p:cNvSpPr>
              <p:nvPr/>
            </p:nvSpPr>
            <p:spPr bwMode="auto">
              <a:xfrm flipV="1">
                <a:off x="5734" y="3757"/>
                <a:ext cx="4"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48" name="Line 615"/>
              <p:cNvSpPr>
                <a:spLocks noChangeShapeType="1"/>
              </p:cNvSpPr>
              <p:nvPr/>
            </p:nvSpPr>
            <p:spPr bwMode="auto">
              <a:xfrm flipV="1">
                <a:off x="5731" y="3789"/>
                <a:ext cx="3"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49" name="Line 616"/>
              <p:cNvSpPr>
                <a:spLocks noChangeShapeType="1"/>
              </p:cNvSpPr>
              <p:nvPr/>
            </p:nvSpPr>
            <p:spPr bwMode="auto">
              <a:xfrm flipV="1">
                <a:off x="5714" y="3775"/>
                <a:ext cx="20"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50" name="Line 617"/>
              <p:cNvSpPr>
                <a:spLocks noChangeShapeType="1"/>
              </p:cNvSpPr>
              <p:nvPr/>
            </p:nvSpPr>
            <p:spPr bwMode="auto">
              <a:xfrm flipV="1">
                <a:off x="5697" y="3762"/>
                <a:ext cx="37" cy="3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51" name="Line 618"/>
              <p:cNvSpPr>
                <a:spLocks noChangeShapeType="1"/>
              </p:cNvSpPr>
              <p:nvPr/>
            </p:nvSpPr>
            <p:spPr bwMode="auto">
              <a:xfrm flipV="1">
                <a:off x="5680" y="3759"/>
                <a:ext cx="41" cy="4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52" name="Line 619"/>
              <p:cNvSpPr>
                <a:spLocks noChangeShapeType="1"/>
              </p:cNvSpPr>
              <p:nvPr/>
            </p:nvSpPr>
            <p:spPr bwMode="auto">
              <a:xfrm flipV="1">
                <a:off x="5663" y="3763"/>
                <a:ext cx="40"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53" name="Line 620"/>
              <p:cNvSpPr>
                <a:spLocks noChangeShapeType="1"/>
              </p:cNvSpPr>
              <p:nvPr/>
            </p:nvSpPr>
            <p:spPr bwMode="auto">
              <a:xfrm flipV="1">
                <a:off x="5646" y="3765"/>
                <a:ext cx="41" cy="4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54" name="Line 621"/>
              <p:cNvSpPr>
                <a:spLocks noChangeShapeType="1"/>
              </p:cNvSpPr>
              <p:nvPr/>
            </p:nvSpPr>
            <p:spPr bwMode="auto">
              <a:xfrm flipV="1">
                <a:off x="5628" y="3769"/>
                <a:ext cx="42"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55" name="Line 622"/>
              <p:cNvSpPr>
                <a:spLocks noChangeShapeType="1"/>
              </p:cNvSpPr>
              <p:nvPr/>
            </p:nvSpPr>
            <p:spPr bwMode="auto">
              <a:xfrm flipV="1">
                <a:off x="5612" y="3772"/>
                <a:ext cx="41" cy="4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56" name="Line 623"/>
              <p:cNvSpPr>
                <a:spLocks noChangeShapeType="1"/>
              </p:cNvSpPr>
              <p:nvPr/>
            </p:nvSpPr>
            <p:spPr bwMode="auto">
              <a:xfrm flipV="1">
                <a:off x="5594" y="3775"/>
                <a:ext cx="42"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57" name="Line 624"/>
              <p:cNvSpPr>
                <a:spLocks noChangeShapeType="1"/>
              </p:cNvSpPr>
              <p:nvPr/>
            </p:nvSpPr>
            <p:spPr bwMode="auto">
              <a:xfrm flipV="1">
                <a:off x="5577" y="3778"/>
                <a:ext cx="41"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58" name="Line 625"/>
              <p:cNvSpPr>
                <a:spLocks noChangeShapeType="1"/>
              </p:cNvSpPr>
              <p:nvPr/>
            </p:nvSpPr>
            <p:spPr bwMode="auto">
              <a:xfrm flipV="1">
                <a:off x="5560" y="3780"/>
                <a:ext cx="42" cy="4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59" name="Line 626"/>
              <p:cNvSpPr>
                <a:spLocks noChangeShapeType="1"/>
              </p:cNvSpPr>
              <p:nvPr/>
            </p:nvSpPr>
            <p:spPr bwMode="auto">
              <a:xfrm flipV="1">
                <a:off x="5543" y="3784"/>
                <a:ext cx="41"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60" name="Line 627"/>
              <p:cNvSpPr>
                <a:spLocks noChangeShapeType="1"/>
              </p:cNvSpPr>
              <p:nvPr/>
            </p:nvSpPr>
            <p:spPr bwMode="auto">
              <a:xfrm flipV="1">
                <a:off x="5525" y="3786"/>
                <a:ext cx="42"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61" name="Line 628"/>
              <p:cNvSpPr>
                <a:spLocks noChangeShapeType="1"/>
              </p:cNvSpPr>
              <p:nvPr/>
            </p:nvSpPr>
            <p:spPr bwMode="auto">
              <a:xfrm flipV="1">
                <a:off x="5509" y="3790"/>
                <a:ext cx="40"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62" name="Line 629"/>
              <p:cNvSpPr>
                <a:spLocks noChangeShapeType="1"/>
              </p:cNvSpPr>
              <p:nvPr/>
            </p:nvSpPr>
            <p:spPr bwMode="auto">
              <a:xfrm flipV="1">
                <a:off x="5492" y="3792"/>
                <a:ext cx="41"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63" name="Line 630"/>
              <p:cNvSpPr>
                <a:spLocks noChangeShapeType="1"/>
              </p:cNvSpPr>
              <p:nvPr/>
            </p:nvSpPr>
            <p:spPr bwMode="auto">
              <a:xfrm flipV="1">
                <a:off x="5474" y="3795"/>
                <a:ext cx="41" cy="4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64" name="Line 631"/>
              <p:cNvSpPr>
                <a:spLocks noChangeShapeType="1"/>
              </p:cNvSpPr>
              <p:nvPr/>
            </p:nvSpPr>
            <p:spPr bwMode="auto">
              <a:xfrm flipV="1">
                <a:off x="5458" y="3797"/>
                <a:ext cx="41" cy="4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65" name="Line 632"/>
              <p:cNvSpPr>
                <a:spLocks noChangeShapeType="1"/>
              </p:cNvSpPr>
              <p:nvPr/>
            </p:nvSpPr>
            <p:spPr bwMode="auto">
              <a:xfrm flipV="1">
                <a:off x="5440" y="3801"/>
                <a:ext cx="42"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66" name="Line 633"/>
              <p:cNvSpPr>
                <a:spLocks noChangeShapeType="1"/>
              </p:cNvSpPr>
              <p:nvPr/>
            </p:nvSpPr>
            <p:spPr bwMode="auto">
              <a:xfrm flipV="1">
                <a:off x="5424" y="3803"/>
                <a:ext cx="40" cy="4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67" name="Line 634"/>
              <p:cNvSpPr>
                <a:spLocks noChangeShapeType="1"/>
              </p:cNvSpPr>
              <p:nvPr/>
            </p:nvSpPr>
            <p:spPr bwMode="auto">
              <a:xfrm flipV="1">
                <a:off x="5406" y="3807"/>
                <a:ext cx="42"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68" name="Line 635"/>
              <p:cNvSpPr>
                <a:spLocks noChangeShapeType="1"/>
              </p:cNvSpPr>
              <p:nvPr/>
            </p:nvSpPr>
            <p:spPr bwMode="auto">
              <a:xfrm flipV="1">
                <a:off x="5389" y="3809"/>
                <a:ext cx="41" cy="4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69" name="Line 636"/>
              <p:cNvSpPr>
                <a:spLocks noChangeShapeType="1"/>
              </p:cNvSpPr>
              <p:nvPr/>
            </p:nvSpPr>
            <p:spPr bwMode="auto">
              <a:xfrm flipV="1">
                <a:off x="5371" y="3813"/>
                <a:ext cx="42"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70" name="Line 637"/>
              <p:cNvSpPr>
                <a:spLocks noChangeShapeType="1"/>
              </p:cNvSpPr>
              <p:nvPr/>
            </p:nvSpPr>
            <p:spPr bwMode="auto">
              <a:xfrm flipV="1">
                <a:off x="5355" y="3815"/>
                <a:ext cx="41"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71" name="Line 638"/>
              <p:cNvSpPr>
                <a:spLocks noChangeShapeType="1"/>
              </p:cNvSpPr>
              <p:nvPr/>
            </p:nvSpPr>
            <p:spPr bwMode="auto">
              <a:xfrm flipV="1">
                <a:off x="5338" y="3818"/>
                <a:ext cx="41" cy="4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72" name="Line 639"/>
              <p:cNvSpPr>
                <a:spLocks noChangeShapeType="1"/>
              </p:cNvSpPr>
              <p:nvPr/>
            </p:nvSpPr>
            <p:spPr bwMode="auto">
              <a:xfrm flipV="1">
                <a:off x="5321" y="3821"/>
                <a:ext cx="40"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73" name="Line 640"/>
              <p:cNvSpPr>
                <a:spLocks noChangeShapeType="1"/>
              </p:cNvSpPr>
              <p:nvPr/>
            </p:nvSpPr>
            <p:spPr bwMode="auto">
              <a:xfrm flipV="1">
                <a:off x="5304" y="3824"/>
                <a:ext cx="41" cy="4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74" name="Line 641"/>
              <p:cNvSpPr>
                <a:spLocks noChangeShapeType="1"/>
              </p:cNvSpPr>
              <p:nvPr/>
            </p:nvSpPr>
            <p:spPr bwMode="auto">
              <a:xfrm flipV="1">
                <a:off x="5286" y="3828"/>
                <a:ext cx="41"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75" name="Line 642"/>
              <p:cNvSpPr>
                <a:spLocks noChangeShapeType="1"/>
              </p:cNvSpPr>
              <p:nvPr/>
            </p:nvSpPr>
            <p:spPr bwMode="auto">
              <a:xfrm flipV="1">
                <a:off x="5270" y="3830"/>
                <a:ext cx="40"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76" name="Line 643"/>
              <p:cNvSpPr>
                <a:spLocks noChangeShapeType="1"/>
              </p:cNvSpPr>
              <p:nvPr/>
            </p:nvSpPr>
            <p:spPr bwMode="auto">
              <a:xfrm flipV="1">
                <a:off x="5252" y="3832"/>
                <a:ext cx="41" cy="4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77" name="Line 644"/>
              <p:cNvSpPr>
                <a:spLocks noChangeShapeType="1"/>
              </p:cNvSpPr>
              <p:nvPr/>
            </p:nvSpPr>
            <p:spPr bwMode="auto">
              <a:xfrm flipV="1">
                <a:off x="5235" y="3836"/>
                <a:ext cx="41"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78" name="Line 645"/>
              <p:cNvSpPr>
                <a:spLocks noChangeShapeType="1"/>
              </p:cNvSpPr>
              <p:nvPr/>
            </p:nvSpPr>
            <p:spPr bwMode="auto">
              <a:xfrm flipV="1">
                <a:off x="5218" y="3839"/>
                <a:ext cx="40"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79" name="Line 646"/>
              <p:cNvSpPr>
                <a:spLocks noChangeShapeType="1"/>
              </p:cNvSpPr>
              <p:nvPr/>
            </p:nvSpPr>
            <p:spPr bwMode="auto">
              <a:xfrm flipV="1">
                <a:off x="5201" y="3841"/>
                <a:ext cx="41" cy="4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80" name="Line 647"/>
              <p:cNvSpPr>
                <a:spLocks noChangeShapeType="1"/>
              </p:cNvSpPr>
              <p:nvPr/>
            </p:nvSpPr>
            <p:spPr bwMode="auto">
              <a:xfrm flipV="1">
                <a:off x="5185" y="3845"/>
                <a:ext cx="40"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81" name="Line 648"/>
              <p:cNvSpPr>
                <a:spLocks noChangeShapeType="1"/>
              </p:cNvSpPr>
              <p:nvPr/>
            </p:nvSpPr>
            <p:spPr bwMode="auto">
              <a:xfrm flipV="1">
                <a:off x="5167" y="3847"/>
                <a:ext cx="40" cy="4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82" name="Line 649"/>
              <p:cNvSpPr>
                <a:spLocks noChangeShapeType="1"/>
              </p:cNvSpPr>
              <p:nvPr/>
            </p:nvSpPr>
            <p:spPr bwMode="auto">
              <a:xfrm flipV="1">
                <a:off x="5150" y="3850"/>
                <a:ext cx="41" cy="4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83" name="Line 650"/>
              <p:cNvSpPr>
                <a:spLocks noChangeShapeType="1"/>
              </p:cNvSpPr>
              <p:nvPr/>
            </p:nvSpPr>
            <p:spPr bwMode="auto">
              <a:xfrm flipV="1">
                <a:off x="5134" y="3853"/>
                <a:ext cx="39" cy="3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84" name="Line 651"/>
              <p:cNvSpPr>
                <a:spLocks noChangeShapeType="1"/>
              </p:cNvSpPr>
              <p:nvPr/>
            </p:nvSpPr>
            <p:spPr bwMode="auto">
              <a:xfrm flipV="1">
                <a:off x="5134" y="3856"/>
                <a:ext cx="23" cy="2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85" name="Line 652"/>
              <p:cNvSpPr>
                <a:spLocks noChangeShapeType="1"/>
              </p:cNvSpPr>
              <p:nvPr/>
            </p:nvSpPr>
            <p:spPr bwMode="auto">
              <a:xfrm flipV="1">
                <a:off x="5134" y="3859"/>
                <a:ext cx="5"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86" name="Line 653"/>
              <p:cNvSpPr>
                <a:spLocks noChangeShapeType="1"/>
              </p:cNvSpPr>
              <p:nvPr/>
            </p:nvSpPr>
            <p:spPr bwMode="auto">
              <a:xfrm flipV="1">
                <a:off x="4634" y="4400"/>
                <a:ext cx="34"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87" name="Line 654"/>
              <p:cNvSpPr>
                <a:spLocks noChangeShapeType="1"/>
              </p:cNvSpPr>
              <p:nvPr/>
            </p:nvSpPr>
            <p:spPr bwMode="auto">
              <a:xfrm flipH="1">
                <a:off x="5127" y="3899"/>
                <a:ext cx="7"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88" name="Line 655"/>
              <p:cNvSpPr>
                <a:spLocks noChangeShapeType="1"/>
              </p:cNvSpPr>
              <p:nvPr/>
            </p:nvSpPr>
            <p:spPr bwMode="auto">
              <a:xfrm flipH="1">
                <a:off x="5097" y="3901"/>
                <a:ext cx="30"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89" name="Line 656"/>
              <p:cNvSpPr>
                <a:spLocks noChangeShapeType="1"/>
              </p:cNvSpPr>
              <p:nvPr/>
            </p:nvSpPr>
            <p:spPr bwMode="auto">
              <a:xfrm flipH="1">
                <a:off x="5065" y="3909"/>
                <a:ext cx="32"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90" name="Line 657"/>
              <p:cNvSpPr>
                <a:spLocks noChangeShapeType="1"/>
              </p:cNvSpPr>
              <p:nvPr/>
            </p:nvSpPr>
            <p:spPr bwMode="auto">
              <a:xfrm flipH="1">
                <a:off x="5034" y="3920"/>
                <a:ext cx="31"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91" name="Line 658"/>
              <p:cNvSpPr>
                <a:spLocks noChangeShapeType="1"/>
              </p:cNvSpPr>
              <p:nvPr/>
            </p:nvSpPr>
            <p:spPr bwMode="auto">
              <a:xfrm flipH="1">
                <a:off x="5005" y="3932"/>
                <a:ext cx="29"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92" name="Line 659"/>
              <p:cNvSpPr>
                <a:spLocks noChangeShapeType="1"/>
              </p:cNvSpPr>
              <p:nvPr/>
            </p:nvSpPr>
            <p:spPr bwMode="auto">
              <a:xfrm flipH="1">
                <a:off x="4976" y="3947"/>
                <a:ext cx="29"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93" name="Line 660"/>
              <p:cNvSpPr>
                <a:spLocks noChangeShapeType="1"/>
              </p:cNvSpPr>
              <p:nvPr/>
            </p:nvSpPr>
            <p:spPr bwMode="auto">
              <a:xfrm flipH="1">
                <a:off x="4948" y="3962"/>
                <a:ext cx="28"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94" name="Line 661"/>
              <p:cNvSpPr>
                <a:spLocks noChangeShapeType="1"/>
              </p:cNvSpPr>
              <p:nvPr/>
            </p:nvSpPr>
            <p:spPr bwMode="auto">
              <a:xfrm flipH="1">
                <a:off x="4921" y="3979"/>
                <a:ext cx="27"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95" name="Line 662"/>
              <p:cNvSpPr>
                <a:spLocks noChangeShapeType="1"/>
              </p:cNvSpPr>
              <p:nvPr/>
            </p:nvSpPr>
            <p:spPr bwMode="auto">
              <a:xfrm flipH="1">
                <a:off x="4895" y="3996"/>
                <a:ext cx="26" cy="1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96" name="Line 663"/>
              <p:cNvSpPr>
                <a:spLocks noChangeShapeType="1"/>
              </p:cNvSpPr>
              <p:nvPr/>
            </p:nvSpPr>
            <p:spPr bwMode="auto">
              <a:xfrm flipH="1">
                <a:off x="4869" y="4015"/>
                <a:ext cx="26" cy="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97" name="Line 664"/>
              <p:cNvSpPr>
                <a:spLocks noChangeShapeType="1"/>
              </p:cNvSpPr>
              <p:nvPr/>
            </p:nvSpPr>
            <p:spPr bwMode="auto">
              <a:xfrm flipH="1">
                <a:off x="4846" y="4036"/>
                <a:ext cx="23" cy="2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98" name="Line 665"/>
              <p:cNvSpPr>
                <a:spLocks noChangeShapeType="1"/>
              </p:cNvSpPr>
              <p:nvPr/>
            </p:nvSpPr>
            <p:spPr bwMode="auto">
              <a:xfrm flipH="1">
                <a:off x="4823" y="4058"/>
                <a:ext cx="23" cy="2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099" name="Line 666"/>
              <p:cNvSpPr>
                <a:spLocks noChangeShapeType="1"/>
              </p:cNvSpPr>
              <p:nvPr/>
            </p:nvSpPr>
            <p:spPr bwMode="auto">
              <a:xfrm flipH="1">
                <a:off x="4802" y="4081"/>
                <a:ext cx="21" cy="2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00" name="Line 667"/>
              <p:cNvSpPr>
                <a:spLocks noChangeShapeType="1"/>
              </p:cNvSpPr>
              <p:nvPr/>
            </p:nvSpPr>
            <p:spPr bwMode="auto">
              <a:xfrm flipH="1">
                <a:off x="4781" y="4105"/>
                <a:ext cx="21" cy="2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01" name="Line 668"/>
              <p:cNvSpPr>
                <a:spLocks noChangeShapeType="1"/>
              </p:cNvSpPr>
              <p:nvPr/>
            </p:nvSpPr>
            <p:spPr bwMode="auto">
              <a:xfrm flipH="1">
                <a:off x="4762" y="4131"/>
                <a:ext cx="19" cy="2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02" name="Line 669"/>
              <p:cNvSpPr>
                <a:spLocks noChangeShapeType="1"/>
              </p:cNvSpPr>
              <p:nvPr/>
            </p:nvSpPr>
            <p:spPr bwMode="auto">
              <a:xfrm flipH="1">
                <a:off x="4746" y="4157"/>
                <a:ext cx="16" cy="2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03" name="Line 670"/>
              <p:cNvSpPr>
                <a:spLocks noChangeShapeType="1"/>
              </p:cNvSpPr>
              <p:nvPr/>
            </p:nvSpPr>
            <p:spPr bwMode="auto">
              <a:xfrm flipH="1">
                <a:off x="4731" y="4183"/>
                <a:ext cx="15" cy="2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04" name="Line 671"/>
              <p:cNvSpPr>
                <a:spLocks noChangeShapeType="1"/>
              </p:cNvSpPr>
              <p:nvPr/>
            </p:nvSpPr>
            <p:spPr bwMode="auto">
              <a:xfrm flipH="1">
                <a:off x="4717" y="4211"/>
                <a:ext cx="14" cy="3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05" name="Line 672"/>
              <p:cNvSpPr>
                <a:spLocks noChangeShapeType="1"/>
              </p:cNvSpPr>
              <p:nvPr/>
            </p:nvSpPr>
            <p:spPr bwMode="auto">
              <a:xfrm flipH="1">
                <a:off x="4704" y="4241"/>
                <a:ext cx="13" cy="2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06" name="Line 673"/>
              <p:cNvSpPr>
                <a:spLocks noChangeShapeType="1"/>
              </p:cNvSpPr>
              <p:nvPr/>
            </p:nvSpPr>
            <p:spPr bwMode="auto">
              <a:xfrm flipH="1">
                <a:off x="4692" y="4270"/>
                <a:ext cx="12" cy="2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07" name="Line 674"/>
              <p:cNvSpPr>
                <a:spLocks noChangeShapeType="1"/>
              </p:cNvSpPr>
              <p:nvPr/>
            </p:nvSpPr>
            <p:spPr bwMode="auto">
              <a:xfrm flipH="1">
                <a:off x="4683" y="4299"/>
                <a:ext cx="9" cy="3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08" name="Line 675"/>
              <p:cNvSpPr>
                <a:spLocks noChangeShapeType="1"/>
              </p:cNvSpPr>
              <p:nvPr/>
            </p:nvSpPr>
            <p:spPr bwMode="auto">
              <a:xfrm flipH="1">
                <a:off x="4676" y="4330"/>
                <a:ext cx="7" cy="3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09" name="Line 676"/>
              <p:cNvSpPr>
                <a:spLocks noChangeShapeType="1"/>
              </p:cNvSpPr>
              <p:nvPr/>
            </p:nvSpPr>
            <p:spPr bwMode="auto">
              <a:xfrm flipH="1">
                <a:off x="4669" y="4361"/>
                <a:ext cx="7" cy="3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10" name="Line 677"/>
              <p:cNvSpPr>
                <a:spLocks noChangeShapeType="1"/>
              </p:cNvSpPr>
              <p:nvPr/>
            </p:nvSpPr>
            <p:spPr bwMode="auto">
              <a:xfrm flipH="1">
                <a:off x="4668" y="4392"/>
                <a:ext cx="1"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11" name="Line 678"/>
              <p:cNvSpPr>
                <a:spLocks noChangeShapeType="1"/>
              </p:cNvSpPr>
              <p:nvPr/>
            </p:nvSpPr>
            <p:spPr bwMode="auto">
              <a:xfrm flipH="1">
                <a:off x="5134" y="3859"/>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12" name="Line 679"/>
              <p:cNvSpPr>
                <a:spLocks noChangeShapeType="1"/>
              </p:cNvSpPr>
              <p:nvPr/>
            </p:nvSpPr>
            <p:spPr bwMode="auto">
              <a:xfrm flipH="1">
                <a:off x="5099" y="3860"/>
                <a:ext cx="35"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13" name="Line 680"/>
              <p:cNvSpPr>
                <a:spLocks noChangeShapeType="1"/>
              </p:cNvSpPr>
              <p:nvPr/>
            </p:nvSpPr>
            <p:spPr bwMode="auto">
              <a:xfrm flipH="1">
                <a:off x="5065" y="3870"/>
                <a:ext cx="34"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14" name="Line 681"/>
              <p:cNvSpPr>
                <a:spLocks noChangeShapeType="1"/>
              </p:cNvSpPr>
              <p:nvPr/>
            </p:nvSpPr>
            <p:spPr bwMode="auto">
              <a:xfrm flipH="1">
                <a:off x="5033" y="3881"/>
                <a:ext cx="32"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15" name="Line 682"/>
              <p:cNvSpPr>
                <a:spLocks noChangeShapeType="1"/>
              </p:cNvSpPr>
              <p:nvPr/>
            </p:nvSpPr>
            <p:spPr bwMode="auto">
              <a:xfrm flipH="1">
                <a:off x="5000" y="3895"/>
                <a:ext cx="33"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16" name="Line 683"/>
              <p:cNvSpPr>
                <a:spLocks noChangeShapeType="1"/>
              </p:cNvSpPr>
              <p:nvPr/>
            </p:nvSpPr>
            <p:spPr bwMode="auto">
              <a:xfrm flipH="1">
                <a:off x="4968" y="3909"/>
                <a:ext cx="32"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17" name="Line 684"/>
              <p:cNvSpPr>
                <a:spLocks noChangeShapeType="1"/>
              </p:cNvSpPr>
              <p:nvPr/>
            </p:nvSpPr>
            <p:spPr bwMode="auto">
              <a:xfrm flipH="1">
                <a:off x="4938" y="3926"/>
                <a:ext cx="30"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18" name="Line 685"/>
              <p:cNvSpPr>
                <a:spLocks noChangeShapeType="1"/>
              </p:cNvSpPr>
              <p:nvPr/>
            </p:nvSpPr>
            <p:spPr bwMode="auto">
              <a:xfrm flipH="1">
                <a:off x="4909" y="3943"/>
                <a:ext cx="29"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19" name="Line 686"/>
              <p:cNvSpPr>
                <a:spLocks noChangeShapeType="1"/>
              </p:cNvSpPr>
              <p:nvPr/>
            </p:nvSpPr>
            <p:spPr bwMode="auto">
              <a:xfrm flipH="1">
                <a:off x="4881" y="3963"/>
                <a:ext cx="28" cy="2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20" name="Line 687"/>
              <p:cNvSpPr>
                <a:spLocks noChangeShapeType="1"/>
              </p:cNvSpPr>
              <p:nvPr/>
            </p:nvSpPr>
            <p:spPr bwMode="auto">
              <a:xfrm flipH="1">
                <a:off x="4853" y="3985"/>
                <a:ext cx="28" cy="2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21" name="Line 688"/>
              <p:cNvSpPr>
                <a:spLocks noChangeShapeType="1"/>
              </p:cNvSpPr>
              <p:nvPr/>
            </p:nvSpPr>
            <p:spPr bwMode="auto">
              <a:xfrm flipH="1">
                <a:off x="4827" y="4007"/>
                <a:ext cx="26" cy="2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22" name="Line 689"/>
              <p:cNvSpPr>
                <a:spLocks noChangeShapeType="1"/>
              </p:cNvSpPr>
              <p:nvPr/>
            </p:nvSpPr>
            <p:spPr bwMode="auto">
              <a:xfrm flipH="1">
                <a:off x="4803" y="4030"/>
                <a:ext cx="24" cy="2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23" name="Line 690"/>
              <p:cNvSpPr>
                <a:spLocks noChangeShapeType="1"/>
              </p:cNvSpPr>
              <p:nvPr/>
            </p:nvSpPr>
            <p:spPr bwMode="auto">
              <a:xfrm flipH="1">
                <a:off x="4780" y="4055"/>
                <a:ext cx="23" cy="2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24" name="Line 691"/>
              <p:cNvSpPr>
                <a:spLocks noChangeShapeType="1"/>
              </p:cNvSpPr>
              <p:nvPr/>
            </p:nvSpPr>
            <p:spPr bwMode="auto">
              <a:xfrm flipH="1">
                <a:off x="4757" y="4082"/>
                <a:ext cx="23" cy="2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25" name="Line 692"/>
              <p:cNvSpPr>
                <a:spLocks noChangeShapeType="1"/>
              </p:cNvSpPr>
              <p:nvPr/>
            </p:nvSpPr>
            <p:spPr bwMode="auto">
              <a:xfrm flipH="1">
                <a:off x="4737" y="4109"/>
                <a:ext cx="20" cy="2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26" name="Line 693"/>
              <p:cNvSpPr>
                <a:spLocks noChangeShapeType="1"/>
              </p:cNvSpPr>
              <p:nvPr/>
            </p:nvSpPr>
            <p:spPr bwMode="auto">
              <a:xfrm flipH="1">
                <a:off x="4719" y="4137"/>
                <a:ext cx="18" cy="3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27" name="Line 694"/>
              <p:cNvSpPr>
                <a:spLocks noChangeShapeType="1"/>
              </p:cNvSpPr>
              <p:nvPr/>
            </p:nvSpPr>
            <p:spPr bwMode="auto">
              <a:xfrm flipH="1">
                <a:off x="4701" y="4168"/>
                <a:ext cx="18" cy="2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28" name="Line 695"/>
              <p:cNvSpPr>
                <a:spLocks noChangeShapeType="1"/>
              </p:cNvSpPr>
              <p:nvPr/>
            </p:nvSpPr>
            <p:spPr bwMode="auto">
              <a:xfrm flipH="1">
                <a:off x="4686" y="4197"/>
                <a:ext cx="15" cy="3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29" name="Line 696"/>
              <p:cNvSpPr>
                <a:spLocks noChangeShapeType="1"/>
              </p:cNvSpPr>
              <p:nvPr/>
            </p:nvSpPr>
            <p:spPr bwMode="auto">
              <a:xfrm flipH="1">
                <a:off x="4673" y="4229"/>
                <a:ext cx="13" cy="3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30" name="Line 697"/>
              <p:cNvSpPr>
                <a:spLocks noChangeShapeType="1"/>
              </p:cNvSpPr>
              <p:nvPr/>
            </p:nvSpPr>
            <p:spPr bwMode="auto">
              <a:xfrm flipH="1">
                <a:off x="4661" y="4260"/>
                <a:ext cx="12" cy="3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31" name="Line 698"/>
              <p:cNvSpPr>
                <a:spLocks noChangeShapeType="1"/>
              </p:cNvSpPr>
              <p:nvPr/>
            </p:nvSpPr>
            <p:spPr bwMode="auto">
              <a:xfrm flipH="1">
                <a:off x="4650" y="4293"/>
                <a:ext cx="11" cy="3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32" name="Line 699"/>
              <p:cNvSpPr>
                <a:spLocks noChangeShapeType="1"/>
              </p:cNvSpPr>
              <p:nvPr/>
            </p:nvSpPr>
            <p:spPr bwMode="auto">
              <a:xfrm flipH="1">
                <a:off x="4643" y="4326"/>
                <a:ext cx="7" cy="3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33" name="Line 700"/>
              <p:cNvSpPr>
                <a:spLocks noChangeShapeType="1"/>
              </p:cNvSpPr>
              <p:nvPr/>
            </p:nvSpPr>
            <p:spPr bwMode="auto">
              <a:xfrm flipH="1">
                <a:off x="4636" y="4359"/>
                <a:ext cx="7" cy="3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34" name="Line 701"/>
              <p:cNvSpPr>
                <a:spLocks noChangeShapeType="1"/>
              </p:cNvSpPr>
              <p:nvPr/>
            </p:nvSpPr>
            <p:spPr bwMode="auto">
              <a:xfrm flipH="1">
                <a:off x="4634" y="4393"/>
                <a:ext cx="2"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35" name="Line 702"/>
              <p:cNvSpPr>
                <a:spLocks noChangeShapeType="1"/>
              </p:cNvSpPr>
              <p:nvPr/>
            </p:nvSpPr>
            <p:spPr bwMode="auto">
              <a:xfrm flipV="1">
                <a:off x="4663" y="4394"/>
                <a:ext cx="5"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36" name="Line 703"/>
              <p:cNvSpPr>
                <a:spLocks noChangeShapeType="1"/>
              </p:cNvSpPr>
              <p:nvPr/>
            </p:nvSpPr>
            <p:spPr bwMode="auto">
              <a:xfrm flipV="1">
                <a:off x="4648" y="4380"/>
                <a:ext cx="23" cy="2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37" name="Line 704"/>
              <p:cNvSpPr>
                <a:spLocks noChangeShapeType="1"/>
              </p:cNvSpPr>
              <p:nvPr/>
            </p:nvSpPr>
            <p:spPr bwMode="auto">
              <a:xfrm flipV="1">
                <a:off x="4635" y="4363"/>
                <a:ext cx="38" cy="3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38" name="Line 705"/>
              <p:cNvSpPr>
                <a:spLocks noChangeShapeType="1"/>
              </p:cNvSpPr>
              <p:nvPr/>
            </p:nvSpPr>
            <p:spPr bwMode="auto">
              <a:xfrm flipV="1">
                <a:off x="4638" y="4345"/>
                <a:ext cx="39"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39" name="Line 706"/>
              <p:cNvSpPr>
                <a:spLocks noChangeShapeType="1"/>
              </p:cNvSpPr>
              <p:nvPr/>
            </p:nvSpPr>
            <p:spPr bwMode="auto">
              <a:xfrm flipV="1">
                <a:off x="4640" y="4328"/>
                <a:ext cx="41"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40" name="Line 707"/>
              <p:cNvSpPr>
                <a:spLocks noChangeShapeType="1"/>
              </p:cNvSpPr>
              <p:nvPr/>
            </p:nvSpPr>
            <p:spPr bwMode="auto">
              <a:xfrm flipV="1">
                <a:off x="5122" y="3891"/>
                <a:ext cx="12"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41" name="Line 708"/>
              <p:cNvSpPr>
                <a:spLocks noChangeShapeType="1"/>
              </p:cNvSpPr>
              <p:nvPr/>
            </p:nvSpPr>
            <p:spPr bwMode="auto">
              <a:xfrm flipV="1">
                <a:off x="4644" y="4309"/>
                <a:ext cx="42" cy="4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42" name="Line 709"/>
              <p:cNvSpPr>
                <a:spLocks noChangeShapeType="1"/>
              </p:cNvSpPr>
              <p:nvPr/>
            </p:nvSpPr>
            <p:spPr bwMode="auto">
              <a:xfrm flipV="1">
                <a:off x="5103" y="3878"/>
                <a:ext cx="31" cy="3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43" name="Line 710"/>
              <p:cNvSpPr>
                <a:spLocks noChangeShapeType="1"/>
              </p:cNvSpPr>
              <p:nvPr/>
            </p:nvSpPr>
            <p:spPr bwMode="auto">
              <a:xfrm flipV="1">
                <a:off x="4649" y="4289"/>
                <a:ext cx="43" cy="4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44" name="Line 711"/>
              <p:cNvSpPr>
                <a:spLocks noChangeShapeType="1"/>
              </p:cNvSpPr>
              <p:nvPr/>
            </p:nvSpPr>
            <p:spPr bwMode="auto">
              <a:xfrm flipV="1">
                <a:off x="5082" y="3864"/>
                <a:ext cx="52" cy="5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45" name="Line 712"/>
              <p:cNvSpPr>
                <a:spLocks noChangeShapeType="1"/>
              </p:cNvSpPr>
              <p:nvPr/>
            </p:nvSpPr>
            <p:spPr bwMode="auto">
              <a:xfrm flipV="1">
                <a:off x="4654" y="4269"/>
                <a:ext cx="47" cy="4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46" name="Line 713"/>
              <p:cNvSpPr>
                <a:spLocks noChangeShapeType="1"/>
              </p:cNvSpPr>
              <p:nvPr/>
            </p:nvSpPr>
            <p:spPr bwMode="auto">
              <a:xfrm flipV="1">
                <a:off x="5059" y="3863"/>
                <a:ext cx="62" cy="6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47" name="Line 714"/>
              <p:cNvSpPr>
                <a:spLocks noChangeShapeType="1"/>
              </p:cNvSpPr>
              <p:nvPr/>
            </p:nvSpPr>
            <p:spPr bwMode="auto">
              <a:xfrm flipV="1">
                <a:off x="4661" y="4246"/>
                <a:ext cx="49" cy="4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48" name="Line 715"/>
              <p:cNvSpPr>
                <a:spLocks noChangeShapeType="1"/>
              </p:cNvSpPr>
              <p:nvPr/>
            </p:nvSpPr>
            <p:spPr bwMode="auto">
              <a:xfrm flipV="1">
                <a:off x="5034" y="3870"/>
                <a:ext cx="67" cy="6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49" name="Line 716"/>
              <p:cNvSpPr>
                <a:spLocks noChangeShapeType="1"/>
              </p:cNvSpPr>
              <p:nvPr/>
            </p:nvSpPr>
            <p:spPr bwMode="auto">
              <a:xfrm flipV="1">
                <a:off x="4668" y="4221"/>
                <a:ext cx="54" cy="5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50" name="Line 717"/>
              <p:cNvSpPr>
                <a:spLocks noChangeShapeType="1"/>
              </p:cNvSpPr>
              <p:nvPr/>
            </p:nvSpPr>
            <p:spPr bwMode="auto">
              <a:xfrm flipV="1">
                <a:off x="5008" y="3876"/>
                <a:ext cx="71" cy="6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51" name="Line 718"/>
              <p:cNvSpPr>
                <a:spLocks noChangeShapeType="1"/>
              </p:cNvSpPr>
              <p:nvPr/>
            </p:nvSpPr>
            <p:spPr bwMode="auto">
              <a:xfrm flipV="1">
                <a:off x="4676" y="4192"/>
                <a:ext cx="62" cy="6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52" name="Line 719"/>
              <p:cNvSpPr>
                <a:spLocks noChangeShapeType="1"/>
              </p:cNvSpPr>
              <p:nvPr/>
            </p:nvSpPr>
            <p:spPr bwMode="auto">
              <a:xfrm flipV="1">
                <a:off x="4977" y="3885"/>
                <a:ext cx="79" cy="7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53" name="Line 720"/>
              <p:cNvSpPr>
                <a:spLocks noChangeShapeType="1"/>
              </p:cNvSpPr>
              <p:nvPr/>
            </p:nvSpPr>
            <p:spPr bwMode="auto">
              <a:xfrm flipV="1">
                <a:off x="4687" y="4157"/>
                <a:ext cx="73" cy="7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54" name="Line 721"/>
              <p:cNvSpPr>
                <a:spLocks noChangeShapeType="1"/>
              </p:cNvSpPr>
              <p:nvPr/>
            </p:nvSpPr>
            <p:spPr bwMode="auto">
              <a:xfrm flipV="1">
                <a:off x="4940" y="3895"/>
                <a:ext cx="92" cy="8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55" name="Line 722"/>
              <p:cNvSpPr>
                <a:spLocks noChangeShapeType="1"/>
              </p:cNvSpPr>
              <p:nvPr/>
            </p:nvSpPr>
            <p:spPr bwMode="auto">
              <a:xfrm flipV="1">
                <a:off x="4700" y="4101"/>
                <a:ext cx="104" cy="10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56" name="Line 723"/>
              <p:cNvSpPr>
                <a:spLocks noChangeShapeType="1"/>
              </p:cNvSpPr>
              <p:nvPr/>
            </p:nvSpPr>
            <p:spPr bwMode="auto">
              <a:xfrm flipV="1">
                <a:off x="4882" y="3907"/>
                <a:ext cx="123" cy="11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57" name="Line 724"/>
              <p:cNvSpPr>
                <a:spLocks noChangeShapeType="1"/>
              </p:cNvSpPr>
              <p:nvPr/>
            </p:nvSpPr>
            <p:spPr bwMode="auto">
              <a:xfrm flipV="1">
                <a:off x="4715" y="3923"/>
                <a:ext cx="260" cy="24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58" name="Line 725"/>
              <p:cNvSpPr>
                <a:spLocks noChangeShapeType="1"/>
              </p:cNvSpPr>
              <p:nvPr/>
            </p:nvSpPr>
            <p:spPr bwMode="auto">
              <a:xfrm flipV="1">
                <a:off x="4737" y="3943"/>
                <a:ext cx="202" cy="19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59" name="Line 726"/>
              <p:cNvSpPr>
                <a:spLocks noChangeShapeType="1"/>
              </p:cNvSpPr>
              <p:nvPr/>
            </p:nvSpPr>
            <p:spPr bwMode="auto">
              <a:xfrm flipV="1">
                <a:off x="4771" y="3977"/>
                <a:ext cx="120" cy="1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60" name="Line 727"/>
              <p:cNvSpPr>
                <a:spLocks noChangeShapeType="1"/>
              </p:cNvSpPr>
              <p:nvPr/>
            </p:nvSpPr>
            <p:spPr bwMode="auto">
              <a:xfrm flipV="1">
                <a:off x="4133" y="5234"/>
                <a:ext cx="19"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61" name="Line 728"/>
              <p:cNvSpPr>
                <a:spLocks noChangeShapeType="1"/>
              </p:cNvSpPr>
              <p:nvPr/>
            </p:nvSpPr>
            <p:spPr bwMode="auto">
              <a:xfrm flipV="1">
                <a:off x="4119" y="5212"/>
                <a:ext cx="41" cy="4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62" name="Line 729"/>
              <p:cNvSpPr>
                <a:spLocks noChangeShapeType="1"/>
              </p:cNvSpPr>
              <p:nvPr/>
            </p:nvSpPr>
            <p:spPr bwMode="auto">
              <a:xfrm flipV="1">
                <a:off x="4112" y="5191"/>
                <a:ext cx="55" cy="5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63" name="Line 730"/>
              <p:cNvSpPr>
                <a:spLocks noChangeShapeType="1"/>
              </p:cNvSpPr>
              <p:nvPr/>
            </p:nvSpPr>
            <p:spPr bwMode="auto">
              <a:xfrm flipV="1">
                <a:off x="4120" y="5169"/>
                <a:ext cx="56" cy="5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64" name="Line 731"/>
              <p:cNvSpPr>
                <a:spLocks noChangeShapeType="1"/>
              </p:cNvSpPr>
              <p:nvPr/>
            </p:nvSpPr>
            <p:spPr bwMode="auto">
              <a:xfrm flipV="1">
                <a:off x="4128" y="5149"/>
                <a:ext cx="56" cy="5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65" name="Line 732"/>
              <p:cNvSpPr>
                <a:spLocks noChangeShapeType="1"/>
              </p:cNvSpPr>
              <p:nvPr/>
            </p:nvSpPr>
            <p:spPr bwMode="auto">
              <a:xfrm flipV="1">
                <a:off x="4137" y="5128"/>
                <a:ext cx="54" cy="5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66" name="Line 733"/>
              <p:cNvSpPr>
                <a:spLocks noChangeShapeType="1"/>
              </p:cNvSpPr>
              <p:nvPr/>
            </p:nvSpPr>
            <p:spPr bwMode="auto">
              <a:xfrm flipV="1">
                <a:off x="4144" y="5106"/>
                <a:ext cx="55" cy="5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67" name="Line 734"/>
              <p:cNvSpPr>
                <a:spLocks noChangeShapeType="1"/>
              </p:cNvSpPr>
              <p:nvPr/>
            </p:nvSpPr>
            <p:spPr bwMode="auto">
              <a:xfrm flipV="1">
                <a:off x="4152" y="5085"/>
                <a:ext cx="56" cy="5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68" name="Line 735"/>
              <p:cNvSpPr>
                <a:spLocks noChangeShapeType="1"/>
              </p:cNvSpPr>
              <p:nvPr/>
            </p:nvSpPr>
            <p:spPr bwMode="auto">
              <a:xfrm flipV="1">
                <a:off x="4160" y="5063"/>
                <a:ext cx="55" cy="5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69" name="Line 736"/>
              <p:cNvSpPr>
                <a:spLocks noChangeShapeType="1"/>
              </p:cNvSpPr>
              <p:nvPr/>
            </p:nvSpPr>
            <p:spPr bwMode="auto">
              <a:xfrm flipV="1">
                <a:off x="4168" y="5043"/>
                <a:ext cx="55" cy="5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70" name="Line 737"/>
              <p:cNvSpPr>
                <a:spLocks noChangeShapeType="1"/>
              </p:cNvSpPr>
              <p:nvPr/>
            </p:nvSpPr>
            <p:spPr bwMode="auto">
              <a:xfrm flipV="1">
                <a:off x="4176" y="5021"/>
                <a:ext cx="55" cy="5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71" name="Line 738"/>
              <p:cNvSpPr>
                <a:spLocks noChangeShapeType="1"/>
              </p:cNvSpPr>
              <p:nvPr/>
            </p:nvSpPr>
            <p:spPr bwMode="auto">
              <a:xfrm flipV="1">
                <a:off x="4184" y="5000"/>
                <a:ext cx="54" cy="5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72" name="Line 739"/>
              <p:cNvSpPr>
                <a:spLocks noChangeShapeType="1"/>
              </p:cNvSpPr>
              <p:nvPr/>
            </p:nvSpPr>
            <p:spPr bwMode="auto">
              <a:xfrm flipV="1">
                <a:off x="4191" y="4979"/>
                <a:ext cx="56" cy="5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73" name="Line 740"/>
              <p:cNvSpPr>
                <a:spLocks noChangeShapeType="1"/>
              </p:cNvSpPr>
              <p:nvPr/>
            </p:nvSpPr>
            <p:spPr bwMode="auto">
              <a:xfrm flipV="1">
                <a:off x="4200" y="4957"/>
                <a:ext cx="55" cy="5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74" name="Line 741"/>
              <p:cNvSpPr>
                <a:spLocks noChangeShapeType="1"/>
              </p:cNvSpPr>
              <p:nvPr/>
            </p:nvSpPr>
            <p:spPr bwMode="auto">
              <a:xfrm flipV="1">
                <a:off x="4208" y="4937"/>
                <a:ext cx="55" cy="5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75" name="Line 742"/>
              <p:cNvSpPr>
                <a:spLocks noChangeShapeType="1"/>
              </p:cNvSpPr>
              <p:nvPr/>
            </p:nvSpPr>
            <p:spPr bwMode="auto">
              <a:xfrm flipV="1">
                <a:off x="4215" y="4915"/>
                <a:ext cx="55" cy="5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76" name="Line 743"/>
              <p:cNvSpPr>
                <a:spLocks noChangeShapeType="1"/>
              </p:cNvSpPr>
              <p:nvPr/>
            </p:nvSpPr>
            <p:spPr bwMode="auto">
              <a:xfrm flipV="1">
                <a:off x="4223" y="4894"/>
                <a:ext cx="56" cy="5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77" name="Line 744"/>
              <p:cNvSpPr>
                <a:spLocks noChangeShapeType="1"/>
              </p:cNvSpPr>
              <p:nvPr/>
            </p:nvSpPr>
            <p:spPr bwMode="auto">
              <a:xfrm flipV="1">
                <a:off x="4231" y="4872"/>
                <a:ext cx="56" cy="5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78" name="Line 745"/>
              <p:cNvSpPr>
                <a:spLocks noChangeShapeType="1"/>
              </p:cNvSpPr>
              <p:nvPr/>
            </p:nvSpPr>
            <p:spPr bwMode="auto">
              <a:xfrm flipV="1">
                <a:off x="4240" y="4851"/>
                <a:ext cx="54" cy="5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79" name="Line 746"/>
              <p:cNvSpPr>
                <a:spLocks noChangeShapeType="1"/>
              </p:cNvSpPr>
              <p:nvPr/>
            </p:nvSpPr>
            <p:spPr bwMode="auto">
              <a:xfrm flipV="1">
                <a:off x="4247" y="4829"/>
                <a:ext cx="55" cy="5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80" name="Line 747"/>
              <p:cNvSpPr>
                <a:spLocks noChangeShapeType="1"/>
              </p:cNvSpPr>
              <p:nvPr/>
            </p:nvSpPr>
            <p:spPr bwMode="auto">
              <a:xfrm flipV="1">
                <a:off x="4255" y="4809"/>
                <a:ext cx="56" cy="5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81" name="Line 748"/>
              <p:cNvSpPr>
                <a:spLocks noChangeShapeType="1"/>
              </p:cNvSpPr>
              <p:nvPr/>
            </p:nvSpPr>
            <p:spPr bwMode="auto">
              <a:xfrm flipV="1">
                <a:off x="4263" y="4787"/>
                <a:ext cx="55" cy="5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82" name="Line 749"/>
              <p:cNvSpPr>
                <a:spLocks noChangeShapeType="1"/>
              </p:cNvSpPr>
              <p:nvPr/>
            </p:nvSpPr>
            <p:spPr bwMode="auto">
              <a:xfrm flipV="1">
                <a:off x="4271" y="4766"/>
                <a:ext cx="55" cy="5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83" name="Line 750"/>
              <p:cNvSpPr>
                <a:spLocks noChangeShapeType="1"/>
              </p:cNvSpPr>
              <p:nvPr/>
            </p:nvSpPr>
            <p:spPr bwMode="auto">
              <a:xfrm flipV="1">
                <a:off x="4279" y="4745"/>
                <a:ext cx="55" cy="5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84" name="Line 751"/>
              <p:cNvSpPr>
                <a:spLocks noChangeShapeType="1"/>
              </p:cNvSpPr>
              <p:nvPr/>
            </p:nvSpPr>
            <p:spPr bwMode="auto">
              <a:xfrm flipV="1">
                <a:off x="4287" y="4723"/>
                <a:ext cx="54" cy="5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85" name="Line 752"/>
              <p:cNvSpPr>
                <a:spLocks noChangeShapeType="1"/>
              </p:cNvSpPr>
              <p:nvPr/>
            </p:nvSpPr>
            <p:spPr bwMode="auto">
              <a:xfrm flipV="1">
                <a:off x="4642" y="4414"/>
                <a:ext cx="20"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86" name="Line 753"/>
              <p:cNvSpPr>
                <a:spLocks noChangeShapeType="1"/>
              </p:cNvSpPr>
              <p:nvPr/>
            </p:nvSpPr>
            <p:spPr bwMode="auto">
              <a:xfrm flipV="1">
                <a:off x="4296" y="4703"/>
                <a:ext cx="54" cy="5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87" name="Line 754"/>
              <p:cNvSpPr>
                <a:spLocks noChangeShapeType="1"/>
              </p:cNvSpPr>
              <p:nvPr/>
            </p:nvSpPr>
            <p:spPr bwMode="auto">
              <a:xfrm flipV="1">
                <a:off x="4628" y="4400"/>
                <a:ext cx="35" cy="3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88" name="Line 755"/>
              <p:cNvSpPr>
                <a:spLocks noChangeShapeType="1"/>
              </p:cNvSpPr>
              <p:nvPr/>
            </p:nvSpPr>
            <p:spPr bwMode="auto">
              <a:xfrm flipV="1">
                <a:off x="4303" y="4681"/>
                <a:ext cx="55" cy="5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89" name="Line 756"/>
              <p:cNvSpPr>
                <a:spLocks noChangeShapeType="1"/>
              </p:cNvSpPr>
              <p:nvPr/>
            </p:nvSpPr>
            <p:spPr bwMode="auto">
              <a:xfrm flipV="1">
                <a:off x="4614" y="4402"/>
                <a:ext cx="34" cy="3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90" name="Line 757"/>
              <p:cNvSpPr>
                <a:spLocks noChangeShapeType="1"/>
              </p:cNvSpPr>
              <p:nvPr/>
            </p:nvSpPr>
            <p:spPr bwMode="auto">
              <a:xfrm flipV="1">
                <a:off x="4311" y="4660"/>
                <a:ext cx="55" cy="5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91" name="Line 758"/>
              <p:cNvSpPr>
                <a:spLocks noChangeShapeType="1"/>
              </p:cNvSpPr>
              <p:nvPr/>
            </p:nvSpPr>
            <p:spPr bwMode="auto">
              <a:xfrm flipV="1">
                <a:off x="4600" y="4403"/>
                <a:ext cx="33" cy="3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92" name="Line 759"/>
              <p:cNvSpPr>
                <a:spLocks noChangeShapeType="1"/>
              </p:cNvSpPr>
              <p:nvPr/>
            </p:nvSpPr>
            <p:spPr bwMode="auto">
              <a:xfrm flipV="1">
                <a:off x="4318" y="4639"/>
                <a:ext cx="56" cy="5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93" name="Line 760"/>
              <p:cNvSpPr>
                <a:spLocks noChangeShapeType="1"/>
              </p:cNvSpPr>
              <p:nvPr/>
            </p:nvSpPr>
            <p:spPr bwMode="auto">
              <a:xfrm flipV="1">
                <a:off x="4586" y="4403"/>
                <a:ext cx="33" cy="3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94" name="Line 761"/>
              <p:cNvSpPr>
                <a:spLocks noChangeShapeType="1"/>
              </p:cNvSpPr>
              <p:nvPr/>
            </p:nvSpPr>
            <p:spPr bwMode="auto">
              <a:xfrm flipV="1">
                <a:off x="4326" y="4617"/>
                <a:ext cx="56" cy="5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95" name="Line 762"/>
              <p:cNvSpPr>
                <a:spLocks noChangeShapeType="1"/>
              </p:cNvSpPr>
              <p:nvPr/>
            </p:nvSpPr>
            <p:spPr bwMode="auto">
              <a:xfrm flipV="1">
                <a:off x="4572" y="4403"/>
                <a:ext cx="33" cy="3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96" name="Line 763"/>
              <p:cNvSpPr>
                <a:spLocks noChangeShapeType="1"/>
              </p:cNvSpPr>
              <p:nvPr/>
            </p:nvSpPr>
            <p:spPr bwMode="auto">
              <a:xfrm flipV="1">
                <a:off x="4335" y="4597"/>
                <a:ext cx="55" cy="5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97" name="Line 764"/>
              <p:cNvSpPr>
                <a:spLocks noChangeShapeType="1"/>
              </p:cNvSpPr>
              <p:nvPr/>
            </p:nvSpPr>
            <p:spPr bwMode="auto">
              <a:xfrm flipV="1">
                <a:off x="4558" y="4403"/>
                <a:ext cx="33" cy="3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98" name="Line 765"/>
              <p:cNvSpPr>
                <a:spLocks noChangeShapeType="1"/>
              </p:cNvSpPr>
              <p:nvPr/>
            </p:nvSpPr>
            <p:spPr bwMode="auto">
              <a:xfrm flipV="1">
                <a:off x="4343" y="4575"/>
                <a:ext cx="54" cy="5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199" name="Line 766"/>
              <p:cNvSpPr>
                <a:spLocks noChangeShapeType="1"/>
              </p:cNvSpPr>
              <p:nvPr/>
            </p:nvSpPr>
            <p:spPr bwMode="auto">
              <a:xfrm flipV="1">
                <a:off x="4544" y="4403"/>
                <a:ext cx="33" cy="3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00" name="Line 767"/>
              <p:cNvSpPr>
                <a:spLocks noChangeShapeType="1"/>
              </p:cNvSpPr>
              <p:nvPr/>
            </p:nvSpPr>
            <p:spPr bwMode="auto">
              <a:xfrm flipV="1">
                <a:off x="4350" y="4554"/>
                <a:ext cx="56" cy="5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01" name="Line 768"/>
              <p:cNvSpPr>
                <a:spLocks noChangeShapeType="1"/>
              </p:cNvSpPr>
              <p:nvPr/>
            </p:nvSpPr>
            <p:spPr bwMode="auto">
              <a:xfrm flipV="1">
                <a:off x="4530" y="4403"/>
                <a:ext cx="33" cy="3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02" name="Line 769"/>
              <p:cNvSpPr>
                <a:spLocks noChangeShapeType="1"/>
              </p:cNvSpPr>
              <p:nvPr/>
            </p:nvSpPr>
            <p:spPr bwMode="auto">
              <a:xfrm flipV="1">
                <a:off x="4358" y="4532"/>
                <a:ext cx="56" cy="5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03" name="Line 770"/>
              <p:cNvSpPr>
                <a:spLocks noChangeShapeType="1"/>
              </p:cNvSpPr>
              <p:nvPr/>
            </p:nvSpPr>
            <p:spPr bwMode="auto">
              <a:xfrm flipV="1">
                <a:off x="4514" y="4403"/>
                <a:ext cx="33" cy="3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04" name="Line 771"/>
              <p:cNvSpPr>
                <a:spLocks noChangeShapeType="1"/>
              </p:cNvSpPr>
              <p:nvPr/>
            </p:nvSpPr>
            <p:spPr bwMode="auto">
              <a:xfrm flipV="1">
                <a:off x="4367" y="4511"/>
                <a:ext cx="55" cy="5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05" name="Line 772"/>
              <p:cNvSpPr>
                <a:spLocks noChangeShapeType="1"/>
              </p:cNvSpPr>
              <p:nvPr/>
            </p:nvSpPr>
            <p:spPr bwMode="auto">
              <a:xfrm flipV="1">
                <a:off x="4500" y="4403"/>
                <a:ext cx="35" cy="3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06" name="Line 773"/>
              <p:cNvSpPr>
                <a:spLocks noChangeShapeType="1"/>
              </p:cNvSpPr>
              <p:nvPr/>
            </p:nvSpPr>
            <p:spPr bwMode="auto">
              <a:xfrm flipV="1">
                <a:off x="4374" y="4489"/>
                <a:ext cx="55" cy="5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07" name="Line 774"/>
              <p:cNvSpPr>
                <a:spLocks noChangeShapeType="1"/>
              </p:cNvSpPr>
              <p:nvPr/>
            </p:nvSpPr>
            <p:spPr bwMode="auto">
              <a:xfrm flipV="1">
                <a:off x="4486" y="4403"/>
                <a:ext cx="33" cy="3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08" name="Line 775"/>
              <p:cNvSpPr>
                <a:spLocks noChangeShapeType="1"/>
              </p:cNvSpPr>
              <p:nvPr/>
            </p:nvSpPr>
            <p:spPr bwMode="auto">
              <a:xfrm flipV="1">
                <a:off x="4382" y="4469"/>
                <a:ext cx="55" cy="5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09" name="Line 776"/>
              <p:cNvSpPr>
                <a:spLocks noChangeShapeType="1"/>
              </p:cNvSpPr>
              <p:nvPr/>
            </p:nvSpPr>
            <p:spPr bwMode="auto">
              <a:xfrm flipV="1">
                <a:off x="4472" y="4403"/>
                <a:ext cx="33" cy="3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10" name="Line 777"/>
              <p:cNvSpPr>
                <a:spLocks noChangeShapeType="1"/>
              </p:cNvSpPr>
              <p:nvPr/>
            </p:nvSpPr>
            <p:spPr bwMode="auto">
              <a:xfrm flipV="1">
                <a:off x="4390" y="4447"/>
                <a:ext cx="56" cy="5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11" name="Line 778"/>
              <p:cNvSpPr>
                <a:spLocks noChangeShapeType="1"/>
              </p:cNvSpPr>
              <p:nvPr/>
            </p:nvSpPr>
            <p:spPr bwMode="auto">
              <a:xfrm flipV="1">
                <a:off x="4458" y="4403"/>
                <a:ext cx="33" cy="3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12" name="Line 779"/>
              <p:cNvSpPr>
                <a:spLocks noChangeShapeType="1"/>
              </p:cNvSpPr>
              <p:nvPr/>
            </p:nvSpPr>
            <p:spPr bwMode="auto">
              <a:xfrm flipV="1">
                <a:off x="4397" y="4403"/>
                <a:ext cx="80" cy="7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13" name="Line 780"/>
              <p:cNvSpPr>
                <a:spLocks noChangeShapeType="1"/>
              </p:cNvSpPr>
              <p:nvPr/>
            </p:nvSpPr>
            <p:spPr bwMode="auto">
              <a:xfrm flipV="1">
                <a:off x="4406" y="4403"/>
                <a:ext cx="57" cy="5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14" name="Line 781"/>
              <p:cNvSpPr>
                <a:spLocks noChangeShapeType="1"/>
              </p:cNvSpPr>
              <p:nvPr/>
            </p:nvSpPr>
            <p:spPr bwMode="auto">
              <a:xfrm flipV="1">
                <a:off x="4414" y="4403"/>
                <a:ext cx="35" cy="3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15" name="Line 782"/>
              <p:cNvSpPr>
                <a:spLocks noChangeShapeType="1"/>
              </p:cNvSpPr>
              <p:nvPr/>
            </p:nvSpPr>
            <p:spPr bwMode="auto">
              <a:xfrm flipV="1">
                <a:off x="4422" y="4403"/>
                <a:ext cx="13" cy="1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16" name="Line 783"/>
              <p:cNvSpPr>
                <a:spLocks noChangeShapeType="1"/>
              </p:cNvSpPr>
              <p:nvPr/>
            </p:nvSpPr>
            <p:spPr bwMode="auto">
              <a:xfrm flipV="1">
                <a:off x="5944" y="3718"/>
                <a:ext cx="5"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17" name="Line 784"/>
              <p:cNvSpPr>
                <a:spLocks noChangeShapeType="1"/>
              </p:cNvSpPr>
              <p:nvPr/>
            </p:nvSpPr>
            <p:spPr bwMode="auto">
              <a:xfrm flipV="1">
                <a:off x="5926" y="3712"/>
                <a:ext cx="14"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18" name="Line 785"/>
              <p:cNvSpPr>
                <a:spLocks noChangeShapeType="1"/>
              </p:cNvSpPr>
              <p:nvPr/>
            </p:nvSpPr>
            <p:spPr bwMode="auto">
              <a:xfrm flipV="1">
                <a:off x="5918" y="3706"/>
                <a:ext cx="14"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19" name="Line 786"/>
              <p:cNvSpPr>
                <a:spLocks noChangeShapeType="1"/>
              </p:cNvSpPr>
              <p:nvPr/>
            </p:nvSpPr>
            <p:spPr bwMode="auto">
              <a:xfrm flipV="1">
                <a:off x="5909" y="3700"/>
                <a:ext cx="14"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20" name="Line 787"/>
              <p:cNvSpPr>
                <a:spLocks noChangeShapeType="1"/>
              </p:cNvSpPr>
              <p:nvPr/>
            </p:nvSpPr>
            <p:spPr bwMode="auto">
              <a:xfrm flipV="1">
                <a:off x="5900" y="3695"/>
                <a:ext cx="14"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21" name="Line 788"/>
              <p:cNvSpPr>
                <a:spLocks noChangeShapeType="1"/>
              </p:cNvSpPr>
              <p:nvPr/>
            </p:nvSpPr>
            <p:spPr bwMode="auto">
              <a:xfrm flipV="1">
                <a:off x="5892" y="3690"/>
                <a:ext cx="15"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22" name="Line 789"/>
              <p:cNvSpPr>
                <a:spLocks noChangeShapeType="1"/>
              </p:cNvSpPr>
              <p:nvPr/>
            </p:nvSpPr>
            <p:spPr bwMode="auto">
              <a:xfrm flipV="1">
                <a:off x="5883" y="3685"/>
                <a:ext cx="14"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23" name="Line 790"/>
              <p:cNvSpPr>
                <a:spLocks noChangeShapeType="1"/>
              </p:cNvSpPr>
              <p:nvPr/>
            </p:nvSpPr>
            <p:spPr bwMode="auto">
              <a:xfrm flipV="1">
                <a:off x="5873" y="3680"/>
                <a:ext cx="15"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24" name="Line 791"/>
              <p:cNvSpPr>
                <a:spLocks noChangeShapeType="1"/>
              </p:cNvSpPr>
              <p:nvPr/>
            </p:nvSpPr>
            <p:spPr bwMode="auto">
              <a:xfrm flipV="1">
                <a:off x="5864" y="3676"/>
                <a:ext cx="14"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25" name="Line 792"/>
              <p:cNvSpPr>
                <a:spLocks noChangeShapeType="1"/>
              </p:cNvSpPr>
              <p:nvPr/>
            </p:nvSpPr>
            <p:spPr bwMode="auto">
              <a:xfrm flipV="1">
                <a:off x="5853" y="3672"/>
                <a:ext cx="16"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26" name="Line 793"/>
              <p:cNvSpPr>
                <a:spLocks noChangeShapeType="1"/>
              </p:cNvSpPr>
              <p:nvPr/>
            </p:nvSpPr>
            <p:spPr bwMode="auto">
              <a:xfrm flipV="1">
                <a:off x="5843" y="3668"/>
                <a:ext cx="16"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27" name="Line 794"/>
              <p:cNvSpPr>
                <a:spLocks noChangeShapeType="1"/>
              </p:cNvSpPr>
              <p:nvPr/>
            </p:nvSpPr>
            <p:spPr bwMode="auto">
              <a:xfrm flipV="1">
                <a:off x="5832" y="3664"/>
                <a:ext cx="16"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28" name="Line 795"/>
              <p:cNvSpPr>
                <a:spLocks noChangeShapeType="1"/>
              </p:cNvSpPr>
              <p:nvPr/>
            </p:nvSpPr>
            <p:spPr bwMode="auto">
              <a:xfrm flipV="1">
                <a:off x="5822" y="3661"/>
                <a:ext cx="15" cy="1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29" name="Line 796"/>
              <p:cNvSpPr>
                <a:spLocks noChangeShapeType="1"/>
              </p:cNvSpPr>
              <p:nvPr/>
            </p:nvSpPr>
            <p:spPr bwMode="auto">
              <a:xfrm flipV="1">
                <a:off x="5810" y="3658"/>
                <a:ext cx="17"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30" name="Line 797"/>
              <p:cNvSpPr>
                <a:spLocks noChangeShapeType="1"/>
              </p:cNvSpPr>
              <p:nvPr/>
            </p:nvSpPr>
            <p:spPr bwMode="auto">
              <a:xfrm flipV="1">
                <a:off x="5799" y="3655"/>
                <a:ext cx="16"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31" name="Line 798"/>
              <p:cNvSpPr>
                <a:spLocks noChangeShapeType="1"/>
              </p:cNvSpPr>
              <p:nvPr/>
            </p:nvSpPr>
            <p:spPr bwMode="auto">
              <a:xfrm flipV="1">
                <a:off x="5787" y="3652"/>
                <a:ext cx="17"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32" name="Line 799"/>
              <p:cNvSpPr>
                <a:spLocks noChangeShapeType="1"/>
              </p:cNvSpPr>
              <p:nvPr/>
            </p:nvSpPr>
            <p:spPr bwMode="auto">
              <a:xfrm flipV="1">
                <a:off x="5775" y="3651"/>
                <a:ext cx="17" cy="1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33" name="Line 800"/>
              <p:cNvSpPr>
                <a:spLocks noChangeShapeType="1"/>
              </p:cNvSpPr>
              <p:nvPr/>
            </p:nvSpPr>
            <p:spPr bwMode="auto">
              <a:xfrm flipV="1">
                <a:off x="5762" y="3648"/>
                <a:ext cx="18" cy="1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34" name="Line 801"/>
              <p:cNvSpPr>
                <a:spLocks noChangeShapeType="1"/>
              </p:cNvSpPr>
              <p:nvPr/>
            </p:nvSpPr>
            <p:spPr bwMode="auto">
              <a:xfrm flipV="1">
                <a:off x="5749" y="3647"/>
                <a:ext cx="18" cy="1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35" name="Line 802"/>
              <p:cNvSpPr>
                <a:spLocks noChangeShapeType="1"/>
              </p:cNvSpPr>
              <p:nvPr/>
            </p:nvSpPr>
            <p:spPr bwMode="auto">
              <a:xfrm flipV="1">
                <a:off x="5735" y="3646"/>
                <a:ext cx="19"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36" name="Line 803"/>
              <p:cNvSpPr>
                <a:spLocks noChangeShapeType="1"/>
              </p:cNvSpPr>
              <p:nvPr/>
            </p:nvSpPr>
            <p:spPr bwMode="auto">
              <a:xfrm flipV="1">
                <a:off x="5721" y="3646"/>
                <a:ext cx="19"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37" name="Line 804"/>
              <p:cNvSpPr>
                <a:spLocks noChangeShapeType="1"/>
              </p:cNvSpPr>
              <p:nvPr/>
            </p:nvSpPr>
            <p:spPr bwMode="auto">
              <a:xfrm flipV="1">
                <a:off x="5706" y="3646"/>
                <a:ext cx="20" cy="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38" name="Line 805"/>
              <p:cNvSpPr>
                <a:spLocks noChangeShapeType="1"/>
              </p:cNvSpPr>
              <p:nvPr/>
            </p:nvSpPr>
            <p:spPr bwMode="auto">
              <a:xfrm flipV="1">
                <a:off x="5689" y="3646"/>
                <a:ext cx="23" cy="2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39" name="Line 806"/>
              <p:cNvSpPr>
                <a:spLocks noChangeShapeType="1"/>
              </p:cNvSpPr>
              <p:nvPr/>
            </p:nvSpPr>
            <p:spPr bwMode="auto">
              <a:xfrm flipV="1">
                <a:off x="5673" y="3647"/>
                <a:ext cx="23" cy="2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40" name="Line 807"/>
              <p:cNvSpPr>
                <a:spLocks noChangeShapeType="1"/>
              </p:cNvSpPr>
              <p:nvPr/>
            </p:nvSpPr>
            <p:spPr bwMode="auto">
              <a:xfrm flipV="1">
                <a:off x="5655" y="3650"/>
                <a:ext cx="25" cy="2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41" name="Line 808"/>
              <p:cNvSpPr>
                <a:spLocks noChangeShapeType="1"/>
              </p:cNvSpPr>
              <p:nvPr/>
            </p:nvSpPr>
            <p:spPr bwMode="auto">
              <a:xfrm flipV="1">
                <a:off x="5636" y="3652"/>
                <a:ext cx="27" cy="2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42" name="Line 809"/>
              <p:cNvSpPr>
                <a:spLocks noChangeShapeType="1"/>
              </p:cNvSpPr>
              <p:nvPr/>
            </p:nvSpPr>
            <p:spPr bwMode="auto">
              <a:xfrm flipV="1">
                <a:off x="5613" y="3657"/>
                <a:ext cx="32" cy="3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43" name="Line 810"/>
              <p:cNvSpPr>
                <a:spLocks noChangeShapeType="1"/>
              </p:cNvSpPr>
              <p:nvPr/>
            </p:nvSpPr>
            <p:spPr bwMode="auto">
              <a:xfrm flipV="1">
                <a:off x="5589" y="3663"/>
                <a:ext cx="36" cy="3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44" name="Line 811"/>
              <p:cNvSpPr>
                <a:spLocks noChangeShapeType="1"/>
              </p:cNvSpPr>
              <p:nvPr/>
            </p:nvSpPr>
            <p:spPr bwMode="auto">
              <a:xfrm flipV="1">
                <a:off x="5557" y="3670"/>
                <a:ext cx="46" cy="4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45" name="Line 812"/>
              <p:cNvSpPr>
                <a:spLocks noChangeShapeType="1"/>
              </p:cNvSpPr>
              <p:nvPr/>
            </p:nvSpPr>
            <p:spPr bwMode="auto">
              <a:xfrm flipV="1">
                <a:off x="5448" y="3681"/>
                <a:ext cx="129" cy="12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46" name="Line 813"/>
              <p:cNvSpPr>
                <a:spLocks noChangeShapeType="1"/>
              </p:cNvSpPr>
              <p:nvPr/>
            </p:nvSpPr>
            <p:spPr bwMode="auto">
              <a:xfrm flipV="1">
                <a:off x="5440" y="3700"/>
                <a:ext cx="104" cy="10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47" name="Line 814"/>
              <p:cNvSpPr>
                <a:spLocks noChangeShapeType="1"/>
              </p:cNvSpPr>
              <p:nvPr/>
            </p:nvSpPr>
            <p:spPr bwMode="auto">
              <a:xfrm flipV="1">
                <a:off x="6056" y="5233"/>
                <a:ext cx="1" cy="126"/>
              </a:xfrm>
              <a:prstGeom prst="line">
                <a:avLst/>
              </a:prstGeom>
              <a:noFill/>
              <a:ln w="3175">
                <a:solidFill>
                  <a:schemeClr val="tx2"/>
                </a:solidFill>
                <a:prstDash val="sys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48" name="Line 815"/>
              <p:cNvSpPr>
                <a:spLocks noChangeShapeType="1"/>
              </p:cNvSpPr>
              <p:nvPr/>
            </p:nvSpPr>
            <p:spPr bwMode="auto">
              <a:xfrm>
                <a:off x="6190" y="3568"/>
                <a:ext cx="167" cy="1"/>
              </a:xfrm>
              <a:prstGeom prst="line">
                <a:avLst/>
              </a:prstGeom>
              <a:noFill/>
              <a:ln w="3175">
                <a:solidFill>
                  <a:schemeClr val="tx2"/>
                </a:solidFill>
                <a:prstDash val="lg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49" name="Line 816"/>
              <p:cNvSpPr>
                <a:spLocks noChangeShapeType="1"/>
              </p:cNvSpPr>
              <p:nvPr/>
            </p:nvSpPr>
            <p:spPr bwMode="auto">
              <a:xfrm flipV="1">
                <a:off x="5783" y="4208"/>
                <a:ext cx="37" cy="3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50" name="Line 817"/>
              <p:cNvSpPr>
                <a:spLocks noChangeShapeType="1"/>
              </p:cNvSpPr>
              <p:nvPr/>
            </p:nvSpPr>
            <p:spPr bwMode="auto">
              <a:xfrm flipV="1">
                <a:off x="5762" y="4188"/>
                <a:ext cx="65" cy="6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51" name="Line 818"/>
              <p:cNvSpPr>
                <a:spLocks noChangeShapeType="1"/>
              </p:cNvSpPr>
              <p:nvPr/>
            </p:nvSpPr>
            <p:spPr bwMode="auto">
              <a:xfrm flipV="1">
                <a:off x="5747" y="4174"/>
                <a:ext cx="81" cy="7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52" name="Line 819"/>
              <p:cNvSpPr>
                <a:spLocks noChangeShapeType="1"/>
              </p:cNvSpPr>
              <p:nvPr/>
            </p:nvSpPr>
            <p:spPr bwMode="auto">
              <a:xfrm flipV="1">
                <a:off x="5734" y="4161"/>
                <a:ext cx="93" cy="8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53" name="Line 820"/>
              <p:cNvSpPr>
                <a:spLocks noChangeShapeType="1"/>
              </p:cNvSpPr>
              <p:nvPr/>
            </p:nvSpPr>
            <p:spPr bwMode="auto">
              <a:xfrm flipV="1">
                <a:off x="5724" y="4237"/>
                <a:ext cx="10"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54" name="Line 821"/>
              <p:cNvSpPr>
                <a:spLocks noChangeShapeType="1"/>
              </p:cNvSpPr>
              <p:nvPr/>
            </p:nvSpPr>
            <p:spPr bwMode="auto">
              <a:xfrm flipV="1">
                <a:off x="5734" y="4151"/>
                <a:ext cx="90" cy="8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55" name="Line 822"/>
              <p:cNvSpPr>
                <a:spLocks noChangeShapeType="1"/>
              </p:cNvSpPr>
              <p:nvPr/>
            </p:nvSpPr>
            <p:spPr bwMode="auto">
              <a:xfrm flipV="1">
                <a:off x="5714" y="4224"/>
                <a:ext cx="20" cy="1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56" name="Line 823"/>
              <p:cNvSpPr>
                <a:spLocks noChangeShapeType="1"/>
              </p:cNvSpPr>
              <p:nvPr/>
            </p:nvSpPr>
            <p:spPr bwMode="auto">
              <a:xfrm flipV="1">
                <a:off x="5734" y="4141"/>
                <a:ext cx="85" cy="8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57" name="Line 824"/>
              <p:cNvSpPr>
                <a:spLocks noChangeShapeType="1"/>
              </p:cNvSpPr>
              <p:nvPr/>
            </p:nvSpPr>
            <p:spPr bwMode="auto">
              <a:xfrm flipV="1">
                <a:off x="5705" y="4210"/>
                <a:ext cx="29" cy="2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58" name="Line 825"/>
              <p:cNvSpPr>
                <a:spLocks noChangeShapeType="1"/>
              </p:cNvSpPr>
              <p:nvPr/>
            </p:nvSpPr>
            <p:spPr bwMode="auto">
              <a:xfrm flipV="1">
                <a:off x="5734" y="4132"/>
                <a:ext cx="80" cy="7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59" name="Line 826"/>
              <p:cNvSpPr>
                <a:spLocks noChangeShapeType="1"/>
              </p:cNvSpPr>
              <p:nvPr/>
            </p:nvSpPr>
            <p:spPr bwMode="auto">
              <a:xfrm flipV="1">
                <a:off x="5697" y="4197"/>
                <a:ext cx="37" cy="3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60" name="Line 827"/>
              <p:cNvSpPr>
                <a:spLocks noChangeShapeType="1"/>
              </p:cNvSpPr>
              <p:nvPr/>
            </p:nvSpPr>
            <p:spPr bwMode="auto">
              <a:xfrm flipV="1">
                <a:off x="5734" y="4124"/>
                <a:ext cx="75" cy="7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61" name="Line 828"/>
              <p:cNvSpPr>
                <a:spLocks noChangeShapeType="1"/>
              </p:cNvSpPr>
              <p:nvPr/>
            </p:nvSpPr>
            <p:spPr bwMode="auto">
              <a:xfrm flipV="1">
                <a:off x="5689" y="4183"/>
                <a:ext cx="45" cy="4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62" name="Line 829"/>
              <p:cNvSpPr>
                <a:spLocks noChangeShapeType="1"/>
              </p:cNvSpPr>
              <p:nvPr/>
            </p:nvSpPr>
            <p:spPr bwMode="auto">
              <a:xfrm flipV="1">
                <a:off x="5734" y="4116"/>
                <a:ext cx="70" cy="6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63" name="Line 830"/>
              <p:cNvSpPr>
                <a:spLocks noChangeShapeType="1"/>
              </p:cNvSpPr>
              <p:nvPr/>
            </p:nvSpPr>
            <p:spPr bwMode="auto">
              <a:xfrm flipV="1">
                <a:off x="5683" y="4170"/>
                <a:ext cx="51" cy="4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64" name="Line 831"/>
              <p:cNvSpPr>
                <a:spLocks noChangeShapeType="1"/>
              </p:cNvSpPr>
              <p:nvPr/>
            </p:nvSpPr>
            <p:spPr bwMode="auto">
              <a:xfrm flipV="1">
                <a:off x="5734" y="4108"/>
                <a:ext cx="63" cy="6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65" name="Line 832"/>
              <p:cNvSpPr>
                <a:spLocks noChangeShapeType="1"/>
              </p:cNvSpPr>
              <p:nvPr/>
            </p:nvSpPr>
            <p:spPr bwMode="auto">
              <a:xfrm flipV="1">
                <a:off x="5677" y="4155"/>
                <a:ext cx="57" cy="5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66" name="Line 833"/>
              <p:cNvSpPr>
                <a:spLocks noChangeShapeType="1"/>
              </p:cNvSpPr>
              <p:nvPr/>
            </p:nvSpPr>
            <p:spPr bwMode="auto">
              <a:xfrm flipV="1">
                <a:off x="5734" y="4101"/>
                <a:ext cx="56" cy="5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67" name="Line 834"/>
              <p:cNvSpPr>
                <a:spLocks noChangeShapeType="1"/>
              </p:cNvSpPr>
              <p:nvPr/>
            </p:nvSpPr>
            <p:spPr bwMode="auto">
              <a:xfrm flipV="1">
                <a:off x="5670" y="4142"/>
                <a:ext cx="64" cy="6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68" name="Line 835"/>
              <p:cNvSpPr>
                <a:spLocks noChangeShapeType="1"/>
              </p:cNvSpPr>
              <p:nvPr/>
            </p:nvSpPr>
            <p:spPr bwMode="auto">
              <a:xfrm flipV="1">
                <a:off x="5734" y="4094"/>
                <a:ext cx="49" cy="4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69" name="Line 836"/>
              <p:cNvSpPr>
                <a:spLocks noChangeShapeType="1"/>
              </p:cNvSpPr>
              <p:nvPr/>
            </p:nvSpPr>
            <p:spPr bwMode="auto">
              <a:xfrm flipV="1">
                <a:off x="5663" y="4129"/>
                <a:ext cx="71" cy="6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70" name="Line 837"/>
              <p:cNvSpPr>
                <a:spLocks noChangeShapeType="1"/>
              </p:cNvSpPr>
              <p:nvPr/>
            </p:nvSpPr>
            <p:spPr bwMode="auto">
              <a:xfrm flipV="1">
                <a:off x="5734" y="4087"/>
                <a:ext cx="42" cy="4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71" name="Line 838"/>
              <p:cNvSpPr>
                <a:spLocks noChangeShapeType="1"/>
              </p:cNvSpPr>
              <p:nvPr/>
            </p:nvSpPr>
            <p:spPr bwMode="auto">
              <a:xfrm flipV="1">
                <a:off x="5656" y="4115"/>
                <a:ext cx="78" cy="7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72" name="Line 839"/>
              <p:cNvSpPr>
                <a:spLocks noChangeShapeType="1"/>
              </p:cNvSpPr>
              <p:nvPr/>
            </p:nvSpPr>
            <p:spPr bwMode="auto">
              <a:xfrm flipV="1">
                <a:off x="5734" y="4081"/>
                <a:ext cx="34" cy="3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73" name="Line 840"/>
              <p:cNvSpPr>
                <a:spLocks noChangeShapeType="1"/>
              </p:cNvSpPr>
              <p:nvPr/>
            </p:nvSpPr>
            <p:spPr bwMode="auto">
              <a:xfrm flipV="1">
                <a:off x="5650" y="4152"/>
                <a:ext cx="30" cy="3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74" name="Line 841"/>
              <p:cNvSpPr>
                <a:spLocks noChangeShapeType="1"/>
              </p:cNvSpPr>
              <p:nvPr/>
            </p:nvSpPr>
            <p:spPr bwMode="auto">
              <a:xfrm flipV="1">
                <a:off x="5705" y="4109"/>
                <a:ext cx="21" cy="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75" name="Line 842"/>
              <p:cNvSpPr>
                <a:spLocks noChangeShapeType="1"/>
              </p:cNvSpPr>
              <p:nvPr/>
            </p:nvSpPr>
            <p:spPr bwMode="auto">
              <a:xfrm flipV="1">
                <a:off x="5726" y="4102"/>
                <a:ext cx="8"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76" name="Line 843"/>
              <p:cNvSpPr>
                <a:spLocks noChangeShapeType="1"/>
              </p:cNvSpPr>
              <p:nvPr/>
            </p:nvSpPr>
            <p:spPr bwMode="auto">
              <a:xfrm flipV="1">
                <a:off x="5734" y="4076"/>
                <a:ext cx="27" cy="2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77" name="Line 844"/>
              <p:cNvSpPr>
                <a:spLocks noChangeShapeType="1"/>
              </p:cNvSpPr>
              <p:nvPr/>
            </p:nvSpPr>
            <p:spPr bwMode="auto">
              <a:xfrm flipV="1">
                <a:off x="5644" y="4157"/>
                <a:ext cx="19"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78" name="Line 845"/>
              <p:cNvSpPr>
                <a:spLocks noChangeShapeType="1"/>
              </p:cNvSpPr>
              <p:nvPr/>
            </p:nvSpPr>
            <p:spPr bwMode="auto">
              <a:xfrm flipV="1">
                <a:off x="5708" y="4109"/>
                <a:ext cx="3"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79" name="Line 846"/>
              <p:cNvSpPr>
                <a:spLocks noChangeShapeType="1"/>
              </p:cNvSpPr>
              <p:nvPr/>
            </p:nvSpPr>
            <p:spPr bwMode="auto">
              <a:xfrm flipV="1">
                <a:off x="5711" y="4088"/>
                <a:ext cx="23" cy="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80" name="Line 847"/>
              <p:cNvSpPr>
                <a:spLocks noChangeShapeType="1"/>
              </p:cNvSpPr>
              <p:nvPr/>
            </p:nvSpPr>
            <p:spPr bwMode="auto">
              <a:xfrm flipV="1">
                <a:off x="5734" y="4070"/>
                <a:ext cx="18"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81" name="Line 848"/>
              <p:cNvSpPr>
                <a:spLocks noChangeShapeType="1"/>
              </p:cNvSpPr>
              <p:nvPr/>
            </p:nvSpPr>
            <p:spPr bwMode="auto">
              <a:xfrm flipV="1">
                <a:off x="5637" y="4155"/>
                <a:ext cx="12" cy="1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82" name="Line 849"/>
              <p:cNvSpPr>
                <a:spLocks noChangeShapeType="1"/>
              </p:cNvSpPr>
              <p:nvPr/>
            </p:nvSpPr>
            <p:spPr bwMode="auto">
              <a:xfrm flipV="1">
                <a:off x="5708" y="4075"/>
                <a:ext cx="26" cy="2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83" name="Line 850"/>
              <p:cNvSpPr>
                <a:spLocks noChangeShapeType="1"/>
              </p:cNvSpPr>
              <p:nvPr/>
            </p:nvSpPr>
            <p:spPr bwMode="auto">
              <a:xfrm flipV="1">
                <a:off x="5734" y="4065"/>
                <a:ext cx="9"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84" name="Line 851"/>
              <p:cNvSpPr>
                <a:spLocks noChangeShapeType="1"/>
              </p:cNvSpPr>
              <p:nvPr/>
            </p:nvSpPr>
            <p:spPr bwMode="auto">
              <a:xfrm flipV="1">
                <a:off x="5631" y="4152"/>
                <a:ext cx="8"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85" name="Line 852"/>
              <p:cNvSpPr>
                <a:spLocks noChangeShapeType="1"/>
              </p:cNvSpPr>
              <p:nvPr/>
            </p:nvSpPr>
            <p:spPr bwMode="auto">
              <a:xfrm flipV="1">
                <a:off x="5705" y="4060"/>
                <a:ext cx="29" cy="2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86" name="Line 853"/>
              <p:cNvSpPr>
                <a:spLocks noChangeShapeType="1"/>
              </p:cNvSpPr>
              <p:nvPr/>
            </p:nvSpPr>
            <p:spPr bwMode="auto">
              <a:xfrm flipV="1">
                <a:off x="5734" y="4060"/>
                <a:ext cx="1"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87" name="Line 854"/>
              <p:cNvSpPr>
                <a:spLocks noChangeShapeType="1"/>
              </p:cNvSpPr>
              <p:nvPr/>
            </p:nvSpPr>
            <p:spPr bwMode="auto">
              <a:xfrm flipV="1">
                <a:off x="5623" y="4147"/>
                <a:ext cx="7"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88" name="Line 855"/>
              <p:cNvSpPr>
                <a:spLocks noChangeShapeType="1"/>
              </p:cNvSpPr>
              <p:nvPr/>
            </p:nvSpPr>
            <p:spPr bwMode="auto">
              <a:xfrm flipV="1">
                <a:off x="5700" y="4057"/>
                <a:ext cx="24" cy="2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89" name="Line 856"/>
              <p:cNvSpPr>
                <a:spLocks noChangeShapeType="1"/>
              </p:cNvSpPr>
              <p:nvPr/>
            </p:nvSpPr>
            <p:spPr bwMode="auto">
              <a:xfrm flipV="1">
                <a:off x="5617" y="4141"/>
                <a:ext cx="5"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90" name="Line 857"/>
              <p:cNvSpPr>
                <a:spLocks noChangeShapeType="1"/>
              </p:cNvSpPr>
              <p:nvPr/>
            </p:nvSpPr>
            <p:spPr bwMode="auto">
              <a:xfrm flipV="1">
                <a:off x="5693" y="4052"/>
                <a:ext cx="21" cy="2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91" name="Line 858"/>
              <p:cNvSpPr>
                <a:spLocks noChangeShapeType="1"/>
              </p:cNvSpPr>
              <p:nvPr/>
            </p:nvSpPr>
            <p:spPr bwMode="auto">
              <a:xfrm flipV="1">
                <a:off x="5611" y="4133"/>
                <a:ext cx="5"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92" name="Line 859"/>
              <p:cNvSpPr>
                <a:spLocks noChangeShapeType="1"/>
              </p:cNvSpPr>
              <p:nvPr/>
            </p:nvSpPr>
            <p:spPr bwMode="auto">
              <a:xfrm flipV="1">
                <a:off x="5684" y="4049"/>
                <a:ext cx="19" cy="1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93" name="Line 860"/>
              <p:cNvSpPr>
                <a:spLocks noChangeShapeType="1"/>
              </p:cNvSpPr>
              <p:nvPr/>
            </p:nvSpPr>
            <p:spPr bwMode="auto">
              <a:xfrm flipV="1">
                <a:off x="5603" y="4124"/>
                <a:ext cx="9"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94" name="Line 861"/>
              <p:cNvSpPr>
                <a:spLocks noChangeShapeType="1"/>
              </p:cNvSpPr>
              <p:nvPr/>
            </p:nvSpPr>
            <p:spPr bwMode="auto">
              <a:xfrm flipV="1">
                <a:off x="5674" y="4047"/>
                <a:ext cx="18"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95" name="Line 862"/>
              <p:cNvSpPr>
                <a:spLocks noChangeShapeType="1"/>
              </p:cNvSpPr>
              <p:nvPr/>
            </p:nvSpPr>
            <p:spPr bwMode="auto">
              <a:xfrm flipV="1">
                <a:off x="5595" y="4112"/>
                <a:ext cx="14" cy="1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96" name="Line 863"/>
              <p:cNvSpPr>
                <a:spLocks noChangeShapeType="1"/>
              </p:cNvSpPr>
              <p:nvPr/>
            </p:nvSpPr>
            <p:spPr bwMode="auto">
              <a:xfrm flipV="1">
                <a:off x="5663" y="4044"/>
                <a:ext cx="17"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97" name="Line 864"/>
              <p:cNvSpPr>
                <a:spLocks noChangeShapeType="1"/>
              </p:cNvSpPr>
              <p:nvPr/>
            </p:nvSpPr>
            <p:spPr bwMode="auto">
              <a:xfrm flipV="1">
                <a:off x="5588" y="4097"/>
                <a:ext cx="23" cy="2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98" name="Line 865"/>
              <p:cNvSpPr>
                <a:spLocks noChangeShapeType="1"/>
              </p:cNvSpPr>
              <p:nvPr/>
            </p:nvSpPr>
            <p:spPr bwMode="auto">
              <a:xfrm flipV="1">
                <a:off x="5647" y="4042"/>
                <a:ext cx="21" cy="2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299" name="Line 866"/>
              <p:cNvSpPr>
                <a:spLocks noChangeShapeType="1"/>
              </p:cNvSpPr>
              <p:nvPr/>
            </p:nvSpPr>
            <p:spPr bwMode="auto">
              <a:xfrm flipV="1">
                <a:off x="5579" y="4041"/>
                <a:ext cx="76" cy="7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00" name="Line 867"/>
              <p:cNvSpPr>
                <a:spLocks noChangeShapeType="1"/>
              </p:cNvSpPr>
              <p:nvPr/>
            </p:nvSpPr>
            <p:spPr bwMode="auto">
              <a:xfrm flipV="1">
                <a:off x="5571" y="4040"/>
                <a:ext cx="71" cy="6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01" name="Line 868"/>
              <p:cNvSpPr>
                <a:spLocks noChangeShapeType="1"/>
              </p:cNvSpPr>
              <p:nvPr/>
            </p:nvSpPr>
            <p:spPr bwMode="auto">
              <a:xfrm flipV="1">
                <a:off x="5562" y="4038"/>
                <a:ext cx="68" cy="6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02" name="Line 869"/>
              <p:cNvSpPr>
                <a:spLocks noChangeShapeType="1"/>
              </p:cNvSpPr>
              <p:nvPr/>
            </p:nvSpPr>
            <p:spPr bwMode="auto">
              <a:xfrm flipV="1">
                <a:off x="5553" y="4037"/>
                <a:ext cx="64" cy="6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03" name="Line 870"/>
              <p:cNvSpPr>
                <a:spLocks noChangeShapeType="1"/>
              </p:cNvSpPr>
              <p:nvPr/>
            </p:nvSpPr>
            <p:spPr bwMode="auto">
              <a:xfrm flipV="1">
                <a:off x="5544" y="4036"/>
                <a:ext cx="60" cy="5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04" name="Line 871"/>
              <p:cNvSpPr>
                <a:spLocks noChangeShapeType="1"/>
              </p:cNvSpPr>
              <p:nvPr/>
            </p:nvSpPr>
            <p:spPr bwMode="auto">
              <a:xfrm flipV="1">
                <a:off x="5534" y="4035"/>
                <a:ext cx="56" cy="5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05" name="Line 872"/>
              <p:cNvSpPr>
                <a:spLocks noChangeShapeType="1"/>
              </p:cNvSpPr>
              <p:nvPr/>
            </p:nvSpPr>
            <p:spPr bwMode="auto">
              <a:xfrm flipV="1">
                <a:off x="5525" y="4035"/>
                <a:ext cx="52" cy="5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06" name="Line 873"/>
              <p:cNvSpPr>
                <a:spLocks noChangeShapeType="1"/>
              </p:cNvSpPr>
              <p:nvPr/>
            </p:nvSpPr>
            <p:spPr bwMode="auto">
              <a:xfrm flipV="1">
                <a:off x="5515" y="4034"/>
                <a:ext cx="50" cy="4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07" name="Line 874"/>
              <p:cNvSpPr>
                <a:spLocks noChangeShapeType="1"/>
              </p:cNvSpPr>
              <p:nvPr/>
            </p:nvSpPr>
            <p:spPr bwMode="auto">
              <a:xfrm flipV="1">
                <a:off x="5505" y="4032"/>
                <a:ext cx="46" cy="4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08" name="Line 875"/>
              <p:cNvSpPr>
                <a:spLocks noChangeShapeType="1"/>
              </p:cNvSpPr>
              <p:nvPr/>
            </p:nvSpPr>
            <p:spPr bwMode="auto">
              <a:xfrm flipV="1">
                <a:off x="5495" y="4032"/>
                <a:ext cx="42" cy="4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09" name="Line 876"/>
              <p:cNvSpPr>
                <a:spLocks noChangeShapeType="1"/>
              </p:cNvSpPr>
              <p:nvPr/>
            </p:nvSpPr>
            <p:spPr bwMode="auto">
              <a:xfrm flipV="1">
                <a:off x="5483" y="4032"/>
                <a:ext cx="41" cy="3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10" name="Line 877"/>
              <p:cNvSpPr>
                <a:spLocks noChangeShapeType="1"/>
              </p:cNvSpPr>
              <p:nvPr/>
            </p:nvSpPr>
            <p:spPr bwMode="auto">
              <a:xfrm flipV="1">
                <a:off x="5472" y="4032"/>
                <a:ext cx="38" cy="3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11" name="Line 878"/>
              <p:cNvSpPr>
                <a:spLocks noChangeShapeType="1"/>
              </p:cNvSpPr>
              <p:nvPr/>
            </p:nvSpPr>
            <p:spPr bwMode="auto">
              <a:xfrm flipV="1">
                <a:off x="5460" y="4031"/>
                <a:ext cx="36" cy="3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12" name="Line 879"/>
              <p:cNvSpPr>
                <a:spLocks noChangeShapeType="1"/>
              </p:cNvSpPr>
              <p:nvPr/>
            </p:nvSpPr>
            <p:spPr bwMode="auto">
              <a:xfrm flipV="1">
                <a:off x="5448" y="4031"/>
                <a:ext cx="34" cy="3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13" name="Line 880"/>
              <p:cNvSpPr>
                <a:spLocks noChangeShapeType="1"/>
              </p:cNvSpPr>
              <p:nvPr/>
            </p:nvSpPr>
            <p:spPr bwMode="auto">
              <a:xfrm flipV="1">
                <a:off x="5435" y="4031"/>
                <a:ext cx="33" cy="3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14" name="Line 881"/>
              <p:cNvSpPr>
                <a:spLocks noChangeShapeType="1"/>
              </p:cNvSpPr>
              <p:nvPr/>
            </p:nvSpPr>
            <p:spPr bwMode="auto">
              <a:xfrm flipV="1">
                <a:off x="5424" y="4032"/>
                <a:ext cx="30" cy="3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15" name="Line 882"/>
              <p:cNvSpPr>
                <a:spLocks noChangeShapeType="1"/>
              </p:cNvSpPr>
              <p:nvPr/>
            </p:nvSpPr>
            <p:spPr bwMode="auto">
              <a:xfrm flipV="1">
                <a:off x="5411" y="4032"/>
                <a:ext cx="28" cy="2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16" name="Line 883"/>
              <p:cNvSpPr>
                <a:spLocks noChangeShapeType="1"/>
              </p:cNvSpPr>
              <p:nvPr/>
            </p:nvSpPr>
            <p:spPr bwMode="auto">
              <a:xfrm flipV="1">
                <a:off x="5397" y="4032"/>
                <a:ext cx="28" cy="2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17" name="Line 884"/>
              <p:cNvSpPr>
                <a:spLocks noChangeShapeType="1"/>
              </p:cNvSpPr>
              <p:nvPr/>
            </p:nvSpPr>
            <p:spPr bwMode="auto">
              <a:xfrm flipV="1">
                <a:off x="5384" y="4034"/>
                <a:ext cx="26" cy="2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18" name="Line 885"/>
              <p:cNvSpPr>
                <a:spLocks noChangeShapeType="1"/>
              </p:cNvSpPr>
              <p:nvPr/>
            </p:nvSpPr>
            <p:spPr bwMode="auto">
              <a:xfrm flipV="1">
                <a:off x="5371" y="4034"/>
                <a:ext cx="23" cy="2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19" name="Line 886"/>
              <p:cNvSpPr>
                <a:spLocks noChangeShapeType="1"/>
              </p:cNvSpPr>
              <p:nvPr/>
            </p:nvSpPr>
            <p:spPr bwMode="auto">
              <a:xfrm flipV="1">
                <a:off x="5357" y="4035"/>
                <a:ext cx="23" cy="2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20" name="Line 887"/>
              <p:cNvSpPr>
                <a:spLocks noChangeShapeType="1"/>
              </p:cNvSpPr>
              <p:nvPr/>
            </p:nvSpPr>
            <p:spPr bwMode="auto">
              <a:xfrm flipV="1">
                <a:off x="5343" y="4036"/>
                <a:ext cx="22" cy="1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21" name="Line 888"/>
              <p:cNvSpPr>
                <a:spLocks noChangeShapeType="1"/>
              </p:cNvSpPr>
              <p:nvPr/>
            </p:nvSpPr>
            <p:spPr bwMode="auto">
              <a:xfrm flipV="1">
                <a:off x="5329" y="4037"/>
                <a:ext cx="21" cy="1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22" name="Line 889"/>
              <p:cNvSpPr>
                <a:spLocks noChangeShapeType="1"/>
              </p:cNvSpPr>
              <p:nvPr/>
            </p:nvSpPr>
            <p:spPr bwMode="auto">
              <a:xfrm flipV="1">
                <a:off x="5318" y="4038"/>
                <a:ext cx="15" cy="1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23" name="Line 890"/>
              <p:cNvSpPr>
                <a:spLocks noChangeShapeType="1"/>
              </p:cNvSpPr>
              <p:nvPr/>
            </p:nvSpPr>
            <p:spPr bwMode="auto">
              <a:xfrm>
                <a:off x="5981" y="4092"/>
                <a:ext cx="521" cy="0"/>
              </a:xfrm>
              <a:prstGeom prst="line">
                <a:avLst/>
              </a:prstGeom>
              <a:noFill/>
              <a:ln w="3175">
                <a:solidFill>
                  <a:schemeClr val="tx2"/>
                </a:solidFill>
                <a:prstDash val="lg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24" name="Line 891"/>
              <p:cNvSpPr>
                <a:spLocks noChangeShapeType="1"/>
              </p:cNvSpPr>
              <p:nvPr/>
            </p:nvSpPr>
            <p:spPr bwMode="auto">
              <a:xfrm flipH="1" flipV="1">
                <a:off x="5233" y="4569"/>
                <a:ext cx="1"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25" name="Line 892"/>
              <p:cNvSpPr>
                <a:spLocks noChangeShapeType="1"/>
              </p:cNvSpPr>
              <p:nvPr/>
            </p:nvSpPr>
            <p:spPr bwMode="auto">
              <a:xfrm flipH="1" flipV="1">
                <a:off x="5232" y="4559"/>
                <a:ext cx="1"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26" name="Line 893"/>
              <p:cNvSpPr>
                <a:spLocks noChangeShapeType="1"/>
              </p:cNvSpPr>
              <p:nvPr/>
            </p:nvSpPr>
            <p:spPr bwMode="auto">
              <a:xfrm flipH="1" flipV="1">
                <a:off x="5229" y="4549"/>
                <a:ext cx="3"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27" name="Line 894"/>
              <p:cNvSpPr>
                <a:spLocks noChangeShapeType="1"/>
              </p:cNvSpPr>
              <p:nvPr/>
            </p:nvSpPr>
            <p:spPr bwMode="auto">
              <a:xfrm flipH="1" flipV="1">
                <a:off x="5225" y="4539"/>
                <a:ext cx="4"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28" name="Line 895"/>
              <p:cNvSpPr>
                <a:spLocks noChangeShapeType="1"/>
              </p:cNvSpPr>
              <p:nvPr/>
            </p:nvSpPr>
            <p:spPr bwMode="auto">
              <a:xfrm flipH="1" flipV="1">
                <a:off x="5220" y="4531"/>
                <a:ext cx="5"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29" name="Line 896"/>
              <p:cNvSpPr>
                <a:spLocks noChangeShapeType="1"/>
              </p:cNvSpPr>
              <p:nvPr/>
            </p:nvSpPr>
            <p:spPr bwMode="auto">
              <a:xfrm flipH="1" flipV="1">
                <a:off x="5215" y="4522"/>
                <a:ext cx="5"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30" name="Line 897"/>
              <p:cNvSpPr>
                <a:spLocks noChangeShapeType="1"/>
              </p:cNvSpPr>
              <p:nvPr/>
            </p:nvSpPr>
            <p:spPr bwMode="auto">
              <a:xfrm flipH="1" flipV="1">
                <a:off x="5207" y="4514"/>
                <a:ext cx="8"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31" name="Line 898"/>
              <p:cNvSpPr>
                <a:spLocks noChangeShapeType="1"/>
              </p:cNvSpPr>
              <p:nvPr/>
            </p:nvSpPr>
            <p:spPr bwMode="auto">
              <a:xfrm flipH="1" flipV="1">
                <a:off x="5201" y="4508"/>
                <a:ext cx="6"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32" name="Line 899"/>
              <p:cNvSpPr>
                <a:spLocks noChangeShapeType="1"/>
              </p:cNvSpPr>
              <p:nvPr/>
            </p:nvSpPr>
            <p:spPr bwMode="auto">
              <a:xfrm flipH="1" flipV="1">
                <a:off x="5192" y="4501"/>
                <a:ext cx="9"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33" name="Line 900"/>
              <p:cNvSpPr>
                <a:spLocks noChangeShapeType="1"/>
              </p:cNvSpPr>
              <p:nvPr/>
            </p:nvSpPr>
            <p:spPr bwMode="auto">
              <a:xfrm flipH="1" flipV="1">
                <a:off x="5185" y="4495"/>
                <a:ext cx="7"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34" name="Line 901"/>
              <p:cNvSpPr>
                <a:spLocks noChangeShapeType="1"/>
              </p:cNvSpPr>
              <p:nvPr/>
            </p:nvSpPr>
            <p:spPr bwMode="auto">
              <a:xfrm flipH="1" flipV="1">
                <a:off x="5174" y="4491"/>
                <a:ext cx="11"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35" name="Line 902"/>
              <p:cNvSpPr>
                <a:spLocks noChangeShapeType="1"/>
              </p:cNvSpPr>
              <p:nvPr/>
            </p:nvSpPr>
            <p:spPr bwMode="auto">
              <a:xfrm flipH="1" flipV="1">
                <a:off x="5165" y="4487"/>
                <a:ext cx="9"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36" name="Line 903"/>
              <p:cNvSpPr>
                <a:spLocks noChangeShapeType="1"/>
              </p:cNvSpPr>
              <p:nvPr/>
            </p:nvSpPr>
            <p:spPr bwMode="auto">
              <a:xfrm flipH="1" flipV="1">
                <a:off x="5155" y="4484"/>
                <a:ext cx="10"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37" name="Line 904"/>
              <p:cNvSpPr>
                <a:spLocks noChangeShapeType="1"/>
              </p:cNvSpPr>
              <p:nvPr/>
            </p:nvSpPr>
            <p:spPr bwMode="auto">
              <a:xfrm flipH="1" flipV="1">
                <a:off x="5145" y="4483"/>
                <a:ext cx="10"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38" name="Line 905"/>
              <p:cNvSpPr>
                <a:spLocks noChangeShapeType="1"/>
              </p:cNvSpPr>
              <p:nvPr/>
            </p:nvSpPr>
            <p:spPr bwMode="auto">
              <a:xfrm flipH="1" flipV="1">
                <a:off x="5134" y="4482"/>
                <a:ext cx="1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39" name="Line 906"/>
              <p:cNvSpPr>
                <a:spLocks noChangeShapeType="1"/>
              </p:cNvSpPr>
              <p:nvPr/>
            </p:nvSpPr>
            <p:spPr bwMode="auto">
              <a:xfrm flipH="1">
                <a:off x="5123" y="4482"/>
                <a:ext cx="1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40" name="Line 907"/>
              <p:cNvSpPr>
                <a:spLocks noChangeShapeType="1"/>
              </p:cNvSpPr>
              <p:nvPr/>
            </p:nvSpPr>
            <p:spPr bwMode="auto">
              <a:xfrm flipH="1">
                <a:off x="5113" y="4483"/>
                <a:ext cx="10"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41" name="Line 908"/>
              <p:cNvSpPr>
                <a:spLocks noChangeShapeType="1"/>
              </p:cNvSpPr>
              <p:nvPr/>
            </p:nvSpPr>
            <p:spPr bwMode="auto">
              <a:xfrm flipH="1">
                <a:off x="5103" y="4484"/>
                <a:ext cx="10"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42" name="Line 909"/>
              <p:cNvSpPr>
                <a:spLocks noChangeShapeType="1"/>
              </p:cNvSpPr>
              <p:nvPr/>
            </p:nvSpPr>
            <p:spPr bwMode="auto">
              <a:xfrm flipH="1">
                <a:off x="5094" y="4487"/>
                <a:ext cx="9"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43" name="Line 910"/>
              <p:cNvSpPr>
                <a:spLocks noChangeShapeType="1"/>
              </p:cNvSpPr>
              <p:nvPr/>
            </p:nvSpPr>
            <p:spPr bwMode="auto">
              <a:xfrm flipH="1">
                <a:off x="5084" y="4491"/>
                <a:ext cx="10"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44" name="Line 911"/>
              <p:cNvSpPr>
                <a:spLocks noChangeShapeType="1"/>
              </p:cNvSpPr>
              <p:nvPr/>
            </p:nvSpPr>
            <p:spPr bwMode="auto">
              <a:xfrm flipH="1">
                <a:off x="5075" y="4495"/>
                <a:ext cx="9"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45" name="Line 912"/>
              <p:cNvSpPr>
                <a:spLocks noChangeShapeType="1"/>
              </p:cNvSpPr>
              <p:nvPr/>
            </p:nvSpPr>
            <p:spPr bwMode="auto">
              <a:xfrm flipH="1">
                <a:off x="5068" y="4501"/>
                <a:ext cx="7"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46" name="Line 913"/>
              <p:cNvSpPr>
                <a:spLocks noChangeShapeType="1"/>
              </p:cNvSpPr>
              <p:nvPr/>
            </p:nvSpPr>
            <p:spPr bwMode="auto">
              <a:xfrm flipH="1">
                <a:off x="5060" y="4508"/>
                <a:ext cx="8"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47" name="Line 914"/>
              <p:cNvSpPr>
                <a:spLocks noChangeShapeType="1"/>
              </p:cNvSpPr>
              <p:nvPr/>
            </p:nvSpPr>
            <p:spPr bwMode="auto">
              <a:xfrm flipH="1">
                <a:off x="5054" y="4514"/>
                <a:ext cx="6"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48" name="Line 915"/>
              <p:cNvSpPr>
                <a:spLocks noChangeShapeType="1"/>
              </p:cNvSpPr>
              <p:nvPr/>
            </p:nvSpPr>
            <p:spPr bwMode="auto">
              <a:xfrm flipH="1">
                <a:off x="5048" y="4522"/>
                <a:ext cx="6"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49" name="Line 916"/>
              <p:cNvSpPr>
                <a:spLocks noChangeShapeType="1"/>
              </p:cNvSpPr>
              <p:nvPr/>
            </p:nvSpPr>
            <p:spPr bwMode="auto">
              <a:xfrm flipH="1">
                <a:off x="5043" y="4531"/>
                <a:ext cx="5"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50" name="Line 917"/>
              <p:cNvSpPr>
                <a:spLocks noChangeShapeType="1"/>
              </p:cNvSpPr>
              <p:nvPr/>
            </p:nvSpPr>
            <p:spPr bwMode="auto">
              <a:xfrm flipH="1">
                <a:off x="5040" y="4539"/>
                <a:ext cx="3"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51" name="Line 918"/>
              <p:cNvSpPr>
                <a:spLocks noChangeShapeType="1"/>
              </p:cNvSpPr>
              <p:nvPr/>
            </p:nvSpPr>
            <p:spPr bwMode="auto">
              <a:xfrm flipH="1">
                <a:off x="5037" y="4549"/>
                <a:ext cx="3"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52" name="Line 919"/>
              <p:cNvSpPr>
                <a:spLocks noChangeShapeType="1"/>
              </p:cNvSpPr>
              <p:nvPr/>
            </p:nvSpPr>
            <p:spPr bwMode="auto">
              <a:xfrm flipH="1">
                <a:off x="5036" y="4559"/>
                <a:ext cx="1"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53" name="Line 920"/>
              <p:cNvSpPr>
                <a:spLocks noChangeShapeType="1"/>
              </p:cNvSpPr>
              <p:nvPr/>
            </p:nvSpPr>
            <p:spPr bwMode="auto">
              <a:xfrm flipH="1">
                <a:off x="5034" y="4569"/>
                <a:ext cx="2"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54" name="Line 921"/>
              <p:cNvSpPr>
                <a:spLocks noChangeShapeType="1"/>
              </p:cNvSpPr>
              <p:nvPr/>
            </p:nvSpPr>
            <p:spPr bwMode="auto">
              <a:xfrm>
                <a:off x="5034" y="4578"/>
                <a:ext cx="2"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55" name="Line 922"/>
              <p:cNvSpPr>
                <a:spLocks noChangeShapeType="1"/>
              </p:cNvSpPr>
              <p:nvPr/>
            </p:nvSpPr>
            <p:spPr bwMode="auto">
              <a:xfrm>
                <a:off x="5036" y="4589"/>
                <a:ext cx="1"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56" name="Line 923"/>
              <p:cNvSpPr>
                <a:spLocks noChangeShapeType="1"/>
              </p:cNvSpPr>
              <p:nvPr/>
            </p:nvSpPr>
            <p:spPr bwMode="auto">
              <a:xfrm>
                <a:off x="5037" y="4599"/>
                <a:ext cx="3"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57" name="Line 924"/>
              <p:cNvSpPr>
                <a:spLocks noChangeShapeType="1"/>
              </p:cNvSpPr>
              <p:nvPr/>
            </p:nvSpPr>
            <p:spPr bwMode="auto">
              <a:xfrm>
                <a:off x="5040" y="4609"/>
                <a:ext cx="3"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58" name="Line 925"/>
              <p:cNvSpPr>
                <a:spLocks noChangeShapeType="1"/>
              </p:cNvSpPr>
              <p:nvPr/>
            </p:nvSpPr>
            <p:spPr bwMode="auto">
              <a:xfrm>
                <a:off x="5043" y="4617"/>
                <a:ext cx="5"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59" name="Line 926"/>
              <p:cNvSpPr>
                <a:spLocks noChangeShapeType="1"/>
              </p:cNvSpPr>
              <p:nvPr/>
            </p:nvSpPr>
            <p:spPr bwMode="auto">
              <a:xfrm>
                <a:off x="5048" y="4627"/>
                <a:ext cx="6"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60" name="Line 927"/>
              <p:cNvSpPr>
                <a:spLocks noChangeShapeType="1"/>
              </p:cNvSpPr>
              <p:nvPr/>
            </p:nvSpPr>
            <p:spPr bwMode="auto">
              <a:xfrm>
                <a:off x="5054" y="4636"/>
                <a:ext cx="6"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61" name="Line 928"/>
              <p:cNvSpPr>
                <a:spLocks noChangeShapeType="1"/>
              </p:cNvSpPr>
              <p:nvPr/>
            </p:nvSpPr>
            <p:spPr bwMode="auto">
              <a:xfrm>
                <a:off x="5060" y="4643"/>
                <a:ext cx="8"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62" name="Line 929"/>
              <p:cNvSpPr>
                <a:spLocks noChangeShapeType="1"/>
              </p:cNvSpPr>
              <p:nvPr/>
            </p:nvSpPr>
            <p:spPr bwMode="auto">
              <a:xfrm>
                <a:off x="5068" y="4650"/>
                <a:ext cx="7"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63" name="Line 930"/>
              <p:cNvSpPr>
                <a:spLocks noChangeShapeType="1"/>
              </p:cNvSpPr>
              <p:nvPr/>
            </p:nvSpPr>
            <p:spPr bwMode="auto">
              <a:xfrm>
                <a:off x="5075" y="4656"/>
                <a:ext cx="9"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64" name="Line 931"/>
              <p:cNvSpPr>
                <a:spLocks noChangeShapeType="1"/>
              </p:cNvSpPr>
              <p:nvPr/>
            </p:nvSpPr>
            <p:spPr bwMode="auto">
              <a:xfrm>
                <a:off x="5084" y="4662"/>
                <a:ext cx="10"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65" name="Line 932"/>
              <p:cNvSpPr>
                <a:spLocks noChangeShapeType="1"/>
              </p:cNvSpPr>
              <p:nvPr/>
            </p:nvSpPr>
            <p:spPr bwMode="auto">
              <a:xfrm>
                <a:off x="5094" y="4666"/>
                <a:ext cx="9"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66" name="Line 933"/>
              <p:cNvSpPr>
                <a:spLocks noChangeShapeType="1"/>
              </p:cNvSpPr>
              <p:nvPr/>
            </p:nvSpPr>
            <p:spPr bwMode="auto">
              <a:xfrm>
                <a:off x="5103" y="4670"/>
                <a:ext cx="10"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67" name="Line 934"/>
              <p:cNvSpPr>
                <a:spLocks noChangeShapeType="1"/>
              </p:cNvSpPr>
              <p:nvPr/>
            </p:nvSpPr>
            <p:spPr bwMode="auto">
              <a:xfrm>
                <a:off x="5113" y="4673"/>
                <a:ext cx="10"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68" name="Line 935"/>
              <p:cNvSpPr>
                <a:spLocks noChangeShapeType="1"/>
              </p:cNvSpPr>
              <p:nvPr/>
            </p:nvSpPr>
            <p:spPr bwMode="auto">
              <a:xfrm>
                <a:off x="5123" y="4675"/>
                <a:ext cx="1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69" name="Line 936"/>
              <p:cNvSpPr>
                <a:spLocks noChangeShapeType="1"/>
              </p:cNvSpPr>
              <p:nvPr/>
            </p:nvSpPr>
            <p:spPr bwMode="auto">
              <a:xfrm flipV="1">
                <a:off x="5134" y="4675"/>
                <a:ext cx="1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70" name="Line 937"/>
              <p:cNvSpPr>
                <a:spLocks noChangeShapeType="1"/>
              </p:cNvSpPr>
              <p:nvPr/>
            </p:nvSpPr>
            <p:spPr bwMode="auto">
              <a:xfrm flipV="1">
                <a:off x="5145" y="4673"/>
                <a:ext cx="10"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71" name="Line 938"/>
              <p:cNvSpPr>
                <a:spLocks noChangeShapeType="1"/>
              </p:cNvSpPr>
              <p:nvPr/>
            </p:nvSpPr>
            <p:spPr bwMode="auto">
              <a:xfrm flipV="1">
                <a:off x="5155" y="4670"/>
                <a:ext cx="10"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72" name="Line 939"/>
              <p:cNvSpPr>
                <a:spLocks noChangeShapeType="1"/>
              </p:cNvSpPr>
              <p:nvPr/>
            </p:nvSpPr>
            <p:spPr bwMode="auto">
              <a:xfrm flipV="1">
                <a:off x="5165" y="4666"/>
                <a:ext cx="9"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73" name="Line 940"/>
              <p:cNvSpPr>
                <a:spLocks noChangeShapeType="1"/>
              </p:cNvSpPr>
              <p:nvPr/>
            </p:nvSpPr>
            <p:spPr bwMode="auto">
              <a:xfrm flipV="1">
                <a:off x="5174" y="4662"/>
                <a:ext cx="11"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74" name="Line 941"/>
              <p:cNvSpPr>
                <a:spLocks noChangeShapeType="1"/>
              </p:cNvSpPr>
              <p:nvPr/>
            </p:nvSpPr>
            <p:spPr bwMode="auto">
              <a:xfrm flipV="1">
                <a:off x="5185" y="4656"/>
                <a:ext cx="7"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75" name="Line 942"/>
              <p:cNvSpPr>
                <a:spLocks noChangeShapeType="1"/>
              </p:cNvSpPr>
              <p:nvPr/>
            </p:nvSpPr>
            <p:spPr bwMode="auto">
              <a:xfrm flipV="1">
                <a:off x="5192" y="4650"/>
                <a:ext cx="9"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76" name="Line 943"/>
              <p:cNvSpPr>
                <a:spLocks noChangeShapeType="1"/>
              </p:cNvSpPr>
              <p:nvPr/>
            </p:nvSpPr>
            <p:spPr bwMode="auto">
              <a:xfrm flipV="1">
                <a:off x="5201" y="4643"/>
                <a:ext cx="6"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77" name="Line 944"/>
              <p:cNvSpPr>
                <a:spLocks noChangeShapeType="1"/>
              </p:cNvSpPr>
              <p:nvPr/>
            </p:nvSpPr>
            <p:spPr bwMode="auto">
              <a:xfrm flipV="1">
                <a:off x="5207" y="4636"/>
                <a:ext cx="8"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78" name="Line 945"/>
              <p:cNvSpPr>
                <a:spLocks noChangeShapeType="1"/>
              </p:cNvSpPr>
              <p:nvPr/>
            </p:nvSpPr>
            <p:spPr bwMode="auto">
              <a:xfrm flipV="1">
                <a:off x="5215" y="4627"/>
                <a:ext cx="5" cy="9"/>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79" name="Line 946"/>
              <p:cNvSpPr>
                <a:spLocks noChangeShapeType="1"/>
              </p:cNvSpPr>
              <p:nvPr/>
            </p:nvSpPr>
            <p:spPr bwMode="auto">
              <a:xfrm flipV="1">
                <a:off x="5220" y="4617"/>
                <a:ext cx="5"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80" name="Line 947"/>
              <p:cNvSpPr>
                <a:spLocks noChangeShapeType="1"/>
              </p:cNvSpPr>
              <p:nvPr/>
            </p:nvSpPr>
            <p:spPr bwMode="auto">
              <a:xfrm flipV="1">
                <a:off x="5225" y="4609"/>
                <a:ext cx="4"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81" name="Line 948"/>
              <p:cNvSpPr>
                <a:spLocks noChangeShapeType="1"/>
              </p:cNvSpPr>
              <p:nvPr/>
            </p:nvSpPr>
            <p:spPr bwMode="auto">
              <a:xfrm flipV="1">
                <a:off x="5229" y="4599"/>
                <a:ext cx="3"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82" name="Line 949"/>
              <p:cNvSpPr>
                <a:spLocks noChangeShapeType="1"/>
              </p:cNvSpPr>
              <p:nvPr/>
            </p:nvSpPr>
            <p:spPr bwMode="auto">
              <a:xfrm flipV="1">
                <a:off x="5232" y="4589"/>
                <a:ext cx="1" cy="10"/>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83" name="Line 950"/>
              <p:cNvSpPr>
                <a:spLocks noChangeShapeType="1"/>
              </p:cNvSpPr>
              <p:nvPr/>
            </p:nvSpPr>
            <p:spPr bwMode="auto">
              <a:xfrm flipV="1">
                <a:off x="5233" y="4578"/>
                <a:ext cx="1" cy="1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84" name="Line 951"/>
              <p:cNvSpPr>
                <a:spLocks noChangeShapeType="1"/>
              </p:cNvSpPr>
              <p:nvPr/>
            </p:nvSpPr>
            <p:spPr bwMode="auto">
              <a:xfrm>
                <a:off x="5234" y="4578"/>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85" name="Line 952"/>
              <p:cNvSpPr>
                <a:spLocks noChangeShapeType="1"/>
              </p:cNvSpPr>
              <p:nvPr/>
            </p:nvSpPr>
            <p:spPr bwMode="auto">
              <a:xfrm>
                <a:off x="5660" y="4025"/>
                <a:ext cx="1" cy="16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86" name="Line 953"/>
              <p:cNvSpPr>
                <a:spLocks noChangeShapeType="1"/>
              </p:cNvSpPr>
              <p:nvPr/>
            </p:nvSpPr>
            <p:spPr bwMode="auto">
              <a:xfrm>
                <a:off x="5572" y="4109"/>
                <a:ext cx="175"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87" name="Line 954"/>
              <p:cNvSpPr>
                <a:spLocks noChangeShapeType="1"/>
              </p:cNvSpPr>
              <p:nvPr/>
            </p:nvSpPr>
            <p:spPr bwMode="auto">
              <a:xfrm>
                <a:off x="5660" y="4025"/>
                <a:ext cx="1" cy="16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88" name="Line 955"/>
              <p:cNvSpPr>
                <a:spLocks noChangeShapeType="1"/>
              </p:cNvSpPr>
              <p:nvPr/>
            </p:nvSpPr>
            <p:spPr bwMode="auto">
              <a:xfrm>
                <a:off x="5572" y="4109"/>
                <a:ext cx="175"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89" name="Line 956"/>
              <p:cNvSpPr>
                <a:spLocks noChangeShapeType="1"/>
              </p:cNvSpPr>
              <p:nvPr/>
            </p:nvSpPr>
            <p:spPr bwMode="auto">
              <a:xfrm>
                <a:off x="5631" y="4093"/>
                <a:ext cx="51" cy="2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90" name="Line 957"/>
              <p:cNvSpPr>
                <a:spLocks noChangeShapeType="1"/>
              </p:cNvSpPr>
              <p:nvPr/>
            </p:nvSpPr>
            <p:spPr bwMode="auto">
              <a:xfrm flipH="1" flipV="1">
                <a:off x="5700" y="4054"/>
                <a:ext cx="5" cy="4"/>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91" name="Line 958"/>
              <p:cNvSpPr>
                <a:spLocks noChangeShapeType="1"/>
              </p:cNvSpPr>
              <p:nvPr/>
            </p:nvSpPr>
            <p:spPr bwMode="auto">
              <a:xfrm flipH="1" flipV="1">
                <a:off x="5668" y="4032"/>
                <a:ext cx="32" cy="22"/>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92" name="Line 959"/>
              <p:cNvSpPr>
                <a:spLocks noChangeShapeType="1"/>
              </p:cNvSpPr>
              <p:nvPr/>
            </p:nvSpPr>
            <p:spPr bwMode="auto">
              <a:xfrm flipH="1" flipV="1">
                <a:off x="5633" y="4010"/>
                <a:ext cx="35" cy="22"/>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93" name="Line 960"/>
              <p:cNvSpPr>
                <a:spLocks noChangeShapeType="1"/>
              </p:cNvSpPr>
              <p:nvPr/>
            </p:nvSpPr>
            <p:spPr bwMode="auto">
              <a:xfrm flipH="1" flipV="1">
                <a:off x="5600" y="3990"/>
                <a:ext cx="33" cy="20"/>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94" name="Line 961"/>
              <p:cNvSpPr>
                <a:spLocks noChangeShapeType="1"/>
              </p:cNvSpPr>
              <p:nvPr/>
            </p:nvSpPr>
            <p:spPr bwMode="auto">
              <a:xfrm flipH="1" flipV="1">
                <a:off x="5566" y="3970"/>
                <a:ext cx="34" cy="20"/>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95" name="Line 962"/>
              <p:cNvSpPr>
                <a:spLocks noChangeShapeType="1"/>
              </p:cNvSpPr>
              <p:nvPr/>
            </p:nvSpPr>
            <p:spPr bwMode="auto">
              <a:xfrm flipH="1" flipV="1">
                <a:off x="5532" y="3952"/>
                <a:ext cx="34" cy="18"/>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96" name="Line 963"/>
              <p:cNvSpPr>
                <a:spLocks noChangeShapeType="1"/>
              </p:cNvSpPr>
              <p:nvPr/>
            </p:nvSpPr>
            <p:spPr bwMode="auto">
              <a:xfrm flipH="1" flipV="1">
                <a:off x="5496" y="3934"/>
                <a:ext cx="36" cy="18"/>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97" name="Line 964"/>
              <p:cNvSpPr>
                <a:spLocks noChangeShapeType="1"/>
              </p:cNvSpPr>
              <p:nvPr/>
            </p:nvSpPr>
            <p:spPr bwMode="auto">
              <a:xfrm flipH="1" flipV="1">
                <a:off x="5460" y="3917"/>
                <a:ext cx="36" cy="17"/>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98" name="Line 965"/>
              <p:cNvSpPr>
                <a:spLocks noChangeShapeType="1"/>
              </p:cNvSpPr>
              <p:nvPr/>
            </p:nvSpPr>
            <p:spPr bwMode="auto">
              <a:xfrm flipH="1" flipV="1">
                <a:off x="5424" y="3901"/>
                <a:ext cx="36" cy="16"/>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399" name="Line 966"/>
              <p:cNvSpPr>
                <a:spLocks noChangeShapeType="1"/>
              </p:cNvSpPr>
              <p:nvPr/>
            </p:nvSpPr>
            <p:spPr bwMode="auto">
              <a:xfrm flipH="1" flipV="1">
                <a:off x="5399" y="3891"/>
                <a:ext cx="25" cy="10"/>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00" name="Line 967"/>
              <p:cNvSpPr>
                <a:spLocks noChangeShapeType="1"/>
              </p:cNvSpPr>
              <p:nvPr/>
            </p:nvSpPr>
            <p:spPr bwMode="auto">
              <a:xfrm flipH="1" flipV="1">
                <a:off x="5399" y="3890"/>
                <a:ext cx="2" cy="1"/>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01" name="Line 968"/>
              <p:cNvSpPr>
                <a:spLocks noChangeShapeType="1"/>
              </p:cNvSpPr>
              <p:nvPr/>
            </p:nvSpPr>
            <p:spPr bwMode="auto">
              <a:xfrm flipH="1" flipV="1">
                <a:off x="5397" y="3890"/>
                <a:ext cx="2" cy="1"/>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02" name="Line 969"/>
              <p:cNvSpPr>
                <a:spLocks noChangeShapeType="1"/>
              </p:cNvSpPr>
              <p:nvPr/>
            </p:nvSpPr>
            <p:spPr bwMode="auto">
              <a:xfrm flipH="1">
                <a:off x="5393" y="3890"/>
                <a:ext cx="4" cy="1"/>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03" name="Line 970"/>
              <p:cNvSpPr>
                <a:spLocks noChangeShapeType="1"/>
              </p:cNvSpPr>
              <p:nvPr/>
            </p:nvSpPr>
            <p:spPr bwMode="auto">
              <a:xfrm flipH="1">
                <a:off x="5392" y="3890"/>
                <a:ext cx="1" cy="2"/>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04" name="Line 971"/>
              <p:cNvSpPr>
                <a:spLocks noChangeShapeType="1"/>
              </p:cNvSpPr>
              <p:nvPr/>
            </p:nvSpPr>
            <p:spPr bwMode="auto">
              <a:xfrm flipH="1">
                <a:off x="5389" y="3892"/>
                <a:ext cx="3" cy="1"/>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05" name="Line 972"/>
              <p:cNvSpPr>
                <a:spLocks noChangeShapeType="1"/>
              </p:cNvSpPr>
              <p:nvPr/>
            </p:nvSpPr>
            <p:spPr bwMode="auto">
              <a:xfrm flipH="1">
                <a:off x="5388" y="3893"/>
                <a:ext cx="1" cy="3"/>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06" name="Line 973"/>
              <p:cNvSpPr>
                <a:spLocks noChangeShapeType="1"/>
              </p:cNvSpPr>
              <p:nvPr/>
            </p:nvSpPr>
            <p:spPr bwMode="auto">
              <a:xfrm flipH="1">
                <a:off x="5388" y="3896"/>
                <a:ext cx="1" cy="2"/>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07" name="Line 974"/>
              <p:cNvSpPr>
                <a:spLocks noChangeShapeType="1"/>
              </p:cNvSpPr>
              <p:nvPr/>
            </p:nvSpPr>
            <p:spPr bwMode="auto">
              <a:xfrm>
                <a:off x="5388" y="3898"/>
                <a:ext cx="1" cy="3"/>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08" name="Line 975"/>
              <p:cNvSpPr>
                <a:spLocks noChangeShapeType="1"/>
              </p:cNvSpPr>
              <p:nvPr/>
            </p:nvSpPr>
            <p:spPr bwMode="auto">
              <a:xfrm>
                <a:off x="5388" y="3901"/>
                <a:ext cx="1" cy="2"/>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09" name="Line 976"/>
              <p:cNvSpPr>
                <a:spLocks noChangeShapeType="1"/>
              </p:cNvSpPr>
              <p:nvPr/>
            </p:nvSpPr>
            <p:spPr bwMode="auto">
              <a:xfrm>
                <a:off x="5389" y="3903"/>
                <a:ext cx="3" cy="1"/>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10" name="Line 977"/>
              <p:cNvSpPr>
                <a:spLocks noChangeShapeType="1"/>
              </p:cNvSpPr>
              <p:nvPr/>
            </p:nvSpPr>
            <p:spPr bwMode="auto">
              <a:xfrm>
                <a:off x="5392" y="3904"/>
                <a:ext cx="1" cy="2"/>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11" name="Line 978"/>
              <p:cNvSpPr>
                <a:spLocks noChangeShapeType="1"/>
              </p:cNvSpPr>
              <p:nvPr/>
            </p:nvSpPr>
            <p:spPr bwMode="auto">
              <a:xfrm>
                <a:off x="5392" y="3906"/>
                <a:ext cx="9" cy="3"/>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12" name="Line 979"/>
              <p:cNvSpPr>
                <a:spLocks noChangeShapeType="1"/>
              </p:cNvSpPr>
              <p:nvPr/>
            </p:nvSpPr>
            <p:spPr bwMode="auto">
              <a:xfrm>
                <a:off x="5401" y="3909"/>
                <a:ext cx="5" cy="4"/>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13" name="Line 980"/>
              <p:cNvSpPr>
                <a:spLocks noChangeShapeType="1"/>
              </p:cNvSpPr>
              <p:nvPr/>
            </p:nvSpPr>
            <p:spPr bwMode="auto">
              <a:xfrm>
                <a:off x="5406" y="3913"/>
                <a:ext cx="9" cy="5"/>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14" name="Line 981"/>
              <p:cNvSpPr>
                <a:spLocks noChangeShapeType="1"/>
              </p:cNvSpPr>
              <p:nvPr/>
            </p:nvSpPr>
            <p:spPr bwMode="auto">
              <a:xfrm>
                <a:off x="5415" y="3918"/>
                <a:ext cx="10" cy="5"/>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15" name="Line 982"/>
              <p:cNvSpPr>
                <a:spLocks noChangeShapeType="1"/>
              </p:cNvSpPr>
              <p:nvPr/>
            </p:nvSpPr>
            <p:spPr bwMode="auto">
              <a:xfrm>
                <a:off x="5425" y="3923"/>
                <a:ext cx="9" cy="6"/>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16" name="Line 983"/>
              <p:cNvSpPr>
                <a:spLocks noChangeShapeType="1"/>
              </p:cNvSpPr>
              <p:nvPr/>
            </p:nvSpPr>
            <p:spPr bwMode="auto">
              <a:xfrm>
                <a:off x="5434" y="3929"/>
                <a:ext cx="10" cy="6"/>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17" name="Line 984"/>
              <p:cNvSpPr>
                <a:spLocks noChangeShapeType="1"/>
              </p:cNvSpPr>
              <p:nvPr/>
            </p:nvSpPr>
            <p:spPr bwMode="auto">
              <a:xfrm>
                <a:off x="5444" y="3935"/>
                <a:ext cx="9" cy="6"/>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18" name="Line 985"/>
              <p:cNvSpPr>
                <a:spLocks noChangeShapeType="1"/>
              </p:cNvSpPr>
              <p:nvPr/>
            </p:nvSpPr>
            <p:spPr bwMode="auto">
              <a:xfrm>
                <a:off x="5453" y="3941"/>
                <a:ext cx="9" cy="6"/>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19" name="Line 986"/>
              <p:cNvSpPr>
                <a:spLocks noChangeShapeType="1"/>
              </p:cNvSpPr>
              <p:nvPr/>
            </p:nvSpPr>
            <p:spPr bwMode="auto">
              <a:xfrm>
                <a:off x="5462" y="3947"/>
                <a:ext cx="10" cy="6"/>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20" name="Line 987"/>
              <p:cNvSpPr>
                <a:spLocks noChangeShapeType="1"/>
              </p:cNvSpPr>
              <p:nvPr/>
            </p:nvSpPr>
            <p:spPr bwMode="auto">
              <a:xfrm>
                <a:off x="5472" y="3953"/>
                <a:ext cx="9" cy="6"/>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21" name="Line 988"/>
              <p:cNvSpPr>
                <a:spLocks noChangeShapeType="1"/>
              </p:cNvSpPr>
              <p:nvPr/>
            </p:nvSpPr>
            <p:spPr bwMode="auto">
              <a:xfrm>
                <a:off x="5481" y="3959"/>
                <a:ext cx="7" cy="6"/>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22" name="Line 989"/>
              <p:cNvSpPr>
                <a:spLocks noChangeShapeType="1"/>
              </p:cNvSpPr>
              <p:nvPr/>
            </p:nvSpPr>
            <p:spPr bwMode="auto">
              <a:xfrm flipH="1" flipV="1">
                <a:off x="5605" y="4130"/>
                <a:ext cx="3" cy="7"/>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23" name="Line 990"/>
              <p:cNvSpPr>
                <a:spLocks noChangeShapeType="1"/>
              </p:cNvSpPr>
              <p:nvPr/>
            </p:nvSpPr>
            <p:spPr bwMode="auto">
              <a:xfrm flipH="1" flipV="1">
                <a:off x="5600" y="4109"/>
                <a:ext cx="5" cy="21"/>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24" name="Line 991"/>
              <p:cNvSpPr>
                <a:spLocks noChangeShapeType="1"/>
              </p:cNvSpPr>
              <p:nvPr/>
            </p:nvSpPr>
            <p:spPr bwMode="auto">
              <a:xfrm flipH="1" flipV="1">
                <a:off x="5591" y="4088"/>
                <a:ext cx="9" cy="21"/>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25" name="Line 992"/>
              <p:cNvSpPr>
                <a:spLocks noChangeShapeType="1"/>
              </p:cNvSpPr>
              <p:nvPr/>
            </p:nvSpPr>
            <p:spPr bwMode="auto">
              <a:xfrm flipH="1" flipV="1">
                <a:off x="5583" y="4069"/>
                <a:ext cx="8" cy="19"/>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26" name="Line 993"/>
              <p:cNvSpPr>
                <a:spLocks noChangeShapeType="1"/>
              </p:cNvSpPr>
              <p:nvPr/>
            </p:nvSpPr>
            <p:spPr bwMode="auto">
              <a:xfrm flipH="1" flipV="1">
                <a:off x="5571" y="4049"/>
                <a:ext cx="12" cy="20"/>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27" name="Line 994"/>
              <p:cNvSpPr>
                <a:spLocks noChangeShapeType="1"/>
              </p:cNvSpPr>
              <p:nvPr/>
            </p:nvSpPr>
            <p:spPr bwMode="auto">
              <a:xfrm flipH="1" flipV="1">
                <a:off x="5560" y="4031"/>
                <a:ext cx="11" cy="18"/>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28" name="Line 995"/>
              <p:cNvSpPr>
                <a:spLocks noChangeShapeType="1"/>
              </p:cNvSpPr>
              <p:nvPr/>
            </p:nvSpPr>
            <p:spPr bwMode="auto">
              <a:xfrm flipH="1" flipV="1">
                <a:off x="5544" y="4014"/>
                <a:ext cx="16" cy="17"/>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29" name="Line 996"/>
              <p:cNvSpPr>
                <a:spLocks noChangeShapeType="1"/>
              </p:cNvSpPr>
              <p:nvPr/>
            </p:nvSpPr>
            <p:spPr bwMode="auto">
              <a:xfrm flipH="1" flipV="1">
                <a:off x="5529" y="3998"/>
                <a:ext cx="15" cy="16"/>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30" name="Line 997"/>
              <p:cNvSpPr>
                <a:spLocks noChangeShapeType="1"/>
              </p:cNvSpPr>
              <p:nvPr/>
            </p:nvSpPr>
            <p:spPr bwMode="auto">
              <a:xfrm flipH="1" flipV="1">
                <a:off x="5513" y="3984"/>
                <a:ext cx="16" cy="14"/>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31" name="Line 998"/>
              <p:cNvSpPr>
                <a:spLocks noChangeShapeType="1"/>
              </p:cNvSpPr>
              <p:nvPr/>
            </p:nvSpPr>
            <p:spPr bwMode="auto">
              <a:xfrm flipH="1" flipV="1">
                <a:off x="5495" y="3970"/>
                <a:ext cx="18" cy="14"/>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32" name="Line 999"/>
              <p:cNvSpPr>
                <a:spLocks noChangeShapeType="1"/>
              </p:cNvSpPr>
              <p:nvPr/>
            </p:nvSpPr>
            <p:spPr bwMode="auto">
              <a:xfrm flipH="1" flipV="1">
                <a:off x="5488" y="3965"/>
                <a:ext cx="7" cy="5"/>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33" name="Line 1000"/>
              <p:cNvSpPr>
                <a:spLocks noChangeShapeType="1"/>
              </p:cNvSpPr>
              <p:nvPr/>
            </p:nvSpPr>
            <p:spPr bwMode="auto">
              <a:xfrm>
                <a:off x="5660" y="4025"/>
                <a:ext cx="1" cy="16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34" name="Line 1001"/>
              <p:cNvSpPr>
                <a:spLocks noChangeShapeType="1"/>
              </p:cNvSpPr>
              <p:nvPr/>
            </p:nvSpPr>
            <p:spPr bwMode="auto">
              <a:xfrm>
                <a:off x="5572" y="4109"/>
                <a:ext cx="175"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35" name="Line 1002"/>
              <p:cNvSpPr>
                <a:spLocks noChangeShapeType="1"/>
              </p:cNvSpPr>
              <p:nvPr/>
            </p:nvSpPr>
            <p:spPr bwMode="auto">
              <a:xfrm>
                <a:off x="5608" y="4137"/>
                <a:ext cx="19" cy="88"/>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36" name="Line 1003"/>
              <p:cNvSpPr>
                <a:spLocks noChangeShapeType="1"/>
              </p:cNvSpPr>
              <p:nvPr/>
            </p:nvSpPr>
            <p:spPr bwMode="auto">
              <a:xfrm flipV="1">
                <a:off x="5783" y="4208"/>
                <a:ext cx="2" cy="1"/>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37" name="Line 1004"/>
              <p:cNvSpPr>
                <a:spLocks noChangeShapeType="1"/>
              </p:cNvSpPr>
              <p:nvPr/>
            </p:nvSpPr>
            <p:spPr bwMode="auto">
              <a:xfrm flipH="1" flipV="1">
                <a:off x="5783" y="4193"/>
                <a:ext cx="2" cy="15"/>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38" name="Line 1005"/>
              <p:cNvSpPr>
                <a:spLocks noChangeShapeType="1"/>
              </p:cNvSpPr>
              <p:nvPr/>
            </p:nvSpPr>
            <p:spPr bwMode="auto">
              <a:xfrm flipH="1" flipV="1">
                <a:off x="5781" y="4179"/>
                <a:ext cx="2" cy="14"/>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39" name="Line 1006"/>
              <p:cNvSpPr>
                <a:spLocks noChangeShapeType="1"/>
              </p:cNvSpPr>
              <p:nvPr/>
            </p:nvSpPr>
            <p:spPr bwMode="auto">
              <a:xfrm flipH="1" flipV="1">
                <a:off x="5778" y="4164"/>
                <a:ext cx="3" cy="15"/>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40" name="Line 1007"/>
              <p:cNvSpPr>
                <a:spLocks noChangeShapeType="1"/>
              </p:cNvSpPr>
              <p:nvPr/>
            </p:nvSpPr>
            <p:spPr bwMode="auto">
              <a:xfrm flipH="1" flipV="1">
                <a:off x="5775" y="4151"/>
                <a:ext cx="3" cy="13"/>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41" name="Line 1008"/>
              <p:cNvSpPr>
                <a:spLocks noChangeShapeType="1"/>
              </p:cNvSpPr>
              <p:nvPr/>
            </p:nvSpPr>
            <p:spPr bwMode="auto">
              <a:xfrm flipH="1" flipV="1">
                <a:off x="5768" y="4137"/>
                <a:ext cx="7" cy="14"/>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42" name="Line 1009"/>
              <p:cNvSpPr>
                <a:spLocks noChangeShapeType="1"/>
              </p:cNvSpPr>
              <p:nvPr/>
            </p:nvSpPr>
            <p:spPr bwMode="auto">
              <a:xfrm flipH="1" flipV="1">
                <a:off x="5762" y="4124"/>
                <a:ext cx="6" cy="13"/>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43" name="Line 1010"/>
              <p:cNvSpPr>
                <a:spLocks noChangeShapeType="1"/>
              </p:cNvSpPr>
              <p:nvPr/>
            </p:nvSpPr>
            <p:spPr bwMode="auto">
              <a:xfrm flipH="1" flipV="1">
                <a:off x="5756" y="4110"/>
                <a:ext cx="6" cy="14"/>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44" name="Line 1011"/>
              <p:cNvSpPr>
                <a:spLocks noChangeShapeType="1"/>
              </p:cNvSpPr>
              <p:nvPr/>
            </p:nvSpPr>
            <p:spPr bwMode="auto">
              <a:xfrm flipH="1" flipV="1">
                <a:off x="5747" y="4098"/>
                <a:ext cx="9" cy="12"/>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45" name="Line 1012"/>
              <p:cNvSpPr>
                <a:spLocks noChangeShapeType="1"/>
              </p:cNvSpPr>
              <p:nvPr/>
            </p:nvSpPr>
            <p:spPr bwMode="auto">
              <a:xfrm flipH="1" flipV="1">
                <a:off x="5738" y="4087"/>
                <a:ext cx="9" cy="11"/>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46" name="Line 1013"/>
              <p:cNvSpPr>
                <a:spLocks noChangeShapeType="1"/>
              </p:cNvSpPr>
              <p:nvPr/>
            </p:nvSpPr>
            <p:spPr bwMode="auto">
              <a:xfrm flipH="1" flipV="1">
                <a:off x="5728" y="4076"/>
                <a:ext cx="10" cy="11"/>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47" name="Line 1014"/>
              <p:cNvSpPr>
                <a:spLocks noChangeShapeType="1"/>
              </p:cNvSpPr>
              <p:nvPr/>
            </p:nvSpPr>
            <p:spPr bwMode="auto">
              <a:xfrm flipH="1" flipV="1">
                <a:off x="5716" y="4066"/>
                <a:ext cx="12" cy="10"/>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48" name="Line 1015"/>
              <p:cNvSpPr>
                <a:spLocks noChangeShapeType="1"/>
              </p:cNvSpPr>
              <p:nvPr/>
            </p:nvSpPr>
            <p:spPr bwMode="auto">
              <a:xfrm flipH="1" flipV="1">
                <a:off x="5705" y="4058"/>
                <a:ext cx="11" cy="8"/>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49" name="Line 1016"/>
              <p:cNvSpPr>
                <a:spLocks noChangeShapeType="1"/>
              </p:cNvSpPr>
              <p:nvPr/>
            </p:nvSpPr>
            <p:spPr bwMode="auto">
              <a:xfrm>
                <a:off x="5627" y="4225"/>
                <a:ext cx="1" cy="4"/>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50" name="Line 1017"/>
              <p:cNvSpPr>
                <a:spLocks noChangeShapeType="1"/>
              </p:cNvSpPr>
              <p:nvPr/>
            </p:nvSpPr>
            <p:spPr bwMode="auto">
              <a:xfrm>
                <a:off x="5628" y="4229"/>
                <a:ext cx="3" cy="9"/>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51" name="Line 1018"/>
              <p:cNvSpPr>
                <a:spLocks noChangeShapeType="1"/>
              </p:cNvSpPr>
              <p:nvPr/>
            </p:nvSpPr>
            <p:spPr bwMode="auto">
              <a:xfrm>
                <a:off x="5631" y="4238"/>
                <a:ext cx="5" cy="9"/>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52" name="Line 1019"/>
              <p:cNvSpPr>
                <a:spLocks noChangeShapeType="1"/>
              </p:cNvSpPr>
              <p:nvPr/>
            </p:nvSpPr>
            <p:spPr bwMode="auto">
              <a:xfrm>
                <a:off x="5636" y="4247"/>
                <a:ext cx="5" cy="8"/>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53" name="Line 1020"/>
              <p:cNvSpPr>
                <a:spLocks noChangeShapeType="1"/>
              </p:cNvSpPr>
              <p:nvPr/>
            </p:nvSpPr>
            <p:spPr bwMode="auto">
              <a:xfrm>
                <a:off x="5641" y="4255"/>
                <a:ext cx="8" cy="8"/>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54" name="Line 1021"/>
              <p:cNvSpPr>
                <a:spLocks noChangeShapeType="1"/>
              </p:cNvSpPr>
              <p:nvPr/>
            </p:nvSpPr>
            <p:spPr bwMode="auto">
              <a:xfrm>
                <a:off x="5649" y="4263"/>
                <a:ext cx="7" cy="7"/>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55" name="Line 1022"/>
              <p:cNvSpPr>
                <a:spLocks noChangeShapeType="1"/>
              </p:cNvSpPr>
              <p:nvPr/>
            </p:nvSpPr>
            <p:spPr bwMode="auto">
              <a:xfrm>
                <a:off x="5656" y="4270"/>
                <a:ext cx="9" cy="5"/>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56" name="Line 1023"/>
              <p:cNvSpPr>
                <a:spLocks noChangeShapeType="1"/>
              </p:cNvSpPr>
              <p:nvPr/>
            </p:nvSpPr>
            <p:spPr bwMode="auto">
              <a:xfrm>
                <a:off x="5665" y="4275"/>
                <a:ext cx="9" cy="5"/>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57" name="Line 0"/>
              <p:cNvSpPr>
                <a:spLocks noChangeShapeType="1"/>
              </p:cNvSpPr>
              <p:nvPr/>
            </p:nvSpPr>
            <p:spPr bwMode="auto">
              <a:xfrm>
                <a:off x="5674" y="4280"/>
                <a:ext cx="10" cy="2"/>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58" name="Line 1"/>
              <p:cNvSpPr>
                <a:spLocks noChangeShapeType="1"/>
              </p:cNvSpPr>
              <p:nvPr/>
            </p:nvSpPr>
            <p:spPr bwMode="auto">
              <a:xfrm>
                <a:off x="5684" y="4282"/>
                <a:ext cx="10" cy="3"/>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59" name="Line 2"/>
              <p:cNvSpPr>
                <a:spLocks noChangeShapeType="1"/>
              </p:cNvSpPr>
              <p:nvPr/>
            </p:nvSpPr>
            <p:spPr bwMode="auto">
              <a:xfrm>
                <a:off x="5694" y="4285"/>
                <a:ext cx="11" cy="1"/>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60" name="Line 3"/>
              <p:cNvSpPr>
                <a:spLocks noChangeShapeType="1"/>
              </p:cNvSpPr>
              <p:nvPr/>
            </p:nvSpPr>
            <p:spPr bwMode="auto">
              <a:xfrm flipV="1">
                <a:off x="5705" y="4285"/>
                <a:ext cx="10" cy="1"/>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61" name="Line 4"/>
              <p:cNvSpPr>
                <a:spLocks noChangeShapeType="1"/>
              </p:cNvSpPr>
              <p:nvPr/>
            </p:nvSpPr>
            <p:spPr bwMode="auto">
              <a:xfrm flipV="1">
                <a:off x="5715" y="4282"/>
                <a:ext cx="10" cy="3"/>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62" name="Line 5"/>
              <p:cNvSpPr>
                <a:spLocks noChangeShapeType="1"/>
              </p:cNvSpPr>
              <p:nvPr/>
            </p:nvSpPr>
            <p:spPr bwMode="auto">
              <a:xfrm flipV="1">
                <a:off x="5725" y="4280"/>
                <a:ext cx="9" cy="2"/>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63" name="Line 6"/>
              <p:cNvSpPr>
                <a:spLocks noChangeShapeType="1"/>
              </p:cNvSpPr>
              <p:nvPr/>
            </p:nvSpPr>
            <p:spPr bwMode="auto">
              <a:xfrm flipV="1">
                <a:off x="5734" y="4275"/>
                <a:ext cx="10" cy="5"/>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64" name="Line 7"/>
              <p:cNvSpPr>
                <a:spLocks noChangeShapeType="1"/>
              </p:cNvSpPr>
              <p:nvPr/>
            </p:nvSpPr>
            <p:spPr bwMode="auto">
              <a:xfrm flipV="1">
                <a:off x="5744" y="4270"/>
                <a:ext cx="9" cy="5"/>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65" name="Line 8"/>
              <p:cNvSpPr>
                <a:spLocks noChangeShapeType="1"/>
              </p:cNvSpPr>
              <p:nvPr/>
            </p:nvSpPr>
            <p:spPr bwMode="auto">
              <a:xfrm flipV="1">
                <a:off x="5753" y="4263"/>
                <a:ext cx="8" cy="7"/>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66" name="Line 9"/>
              <p:cNvSpPr>
                <a:spLocks noChangeShapeType="1"/>
              </p:cNvSpPr>
              <p:nvPr/>
            </p:nvSpPr>
            <p:spPr bwMode="auto">
              <a:xfrm flipV="1">
                <a:off x="5761" y="4255"/>
                <a:ext cx="6" cy="8"/>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67" name="Line 10"/>
              <p:cNvSpPr>
                <a:spLocks noChangeShapeType="1"/>
              </p:cNvSpPr>
              <p:nvPr/>
            </p:nvSpPr>
            <p:spPr bwMode="auto">
              <a:xfrm flipV="1">
                <a:off x="5767" y="4247"/>
                <a:ext cx="5" cy="8"/>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68" name="Line 11"/>
              <p:cNvSpPr>
                <a:spLocks noChangeShapeType="1"/>
              </p:cNvSpPr>
              <p:nvPr/>
            </p:nvSpPr>
            <p:spPr bwMode="auto">
              <a:xfrm flipV="1">
                <a:off x="5772" y="4238"/>
                <a:ext cx="5" cy="9"/>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69" name="Line 12"/>
              <p:cNvSpPr>
                <a:spLocks noChangeShapeType="1"/>
              </p:cNvSpPr>
              <p:nvPr/>
            </p:nvSpPr>
            <p:spPr bwMode="auto">
              <a:xfrm flipV="1">
                <a:off x="5777" y="4229"/>
                <a:ext cx="4" cy="9"/>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70" name="Line 13"/>
              <p:cNvSpPr>
                <a:spLocks noChangeShapeType="1"/>
              </p:cNvSpPr>
              <p:nvPr/>
            </p:nvSpPr>
            <p:spPr bwMode="auto">
              <a:xfrm flipV="1">
                <a:off x="5781" y="4219"/>
                <a:ext cx="2" cy="10"/>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71" name="Line 14"/>
              <p:cNvSpPr>
                <a:spLocks noChangeShapeType="1"/>
              </p:cNvSpPr>
              <p:nvPr/>
            </p:nvSpPr>
            <p:spPr bwMode="auto">
              <a:xfrm flipV="1">
                <a:off x="5783" y="4209"/>
                <a:ext cx="2" cy="10"/>
              </a:xfrm>
              <a:prstGeom prst="line">
                <a:avLst/>
              </a:prstGeom>
              <a:noFill/>
              <a:ln w="3175">
                <a:solidFill>
                  <a:schemeClr val="tx2"/>
                </a:solidFill>
                <a:prstDash val="sys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72" name="Line 15"/>
              <p:cNvSpPr>
                <a:spLocks noChangeShapeType="1"/>
              </p:cNvSpPr>
              <p:nvPr/>
            </p:nvSpPr>
            <p:spPr bwMode="auto">
              <a:xfrm>
                <a:off x="5660" y="4025"/>
                <a:ext cx="1" cy="16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73" name="Line 16"/>
              <p:cNvSpPr>
                <a:spLocks noChangeShapeType="1"/>
              </p:cNvSpPr>
              <p:nvPr/>
            </p:nvSpPr>
            <p:spPr bwMode="auto">
              <a:xfrm>
                <a:off x="5572" y="4109"/>
                <a:ext cx="175"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74" name="Line 17"/>
              <p:cNvSpPr>
                <a:spLocks noChangeShapeType="1"/>
              </p:cNvSpPr>
              <p:nvPr/>
            </p:nvSpPr>
            <p:spPr bwMode="auto">
              <a:xfrm>
                <a:off x="5660" y="4025"/>
                <a:ext cx="1" cy="16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75" name="Line 18"/>
              <p:cNvSpPr>
                <a:spLocks noChangeShapeType="1"/>
              </p:cNvSpPr>
              <p:nvPr/>
            </p:nvSpPr>
            <p:spPr bwMode="auto">
              <a:xfrm>
                <a:off x="5572" y="4109"/>
                <a:ext cx="175"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76" name="Line 19"/>
              <p:cNvSpPr>
                <a:spLocks noChangeShapeType="1"/>
              </p:cNvSpPr>
              <p:nvPr/>
            </p:nvSpPr>
            <p:spPr bwMode="auto">
              <a:xfrm>
                <a:off x="5660" y="4025"/>
                <a:ext cx="1" cy="16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77" name="Line 20"/>
              <p:cNvSpPr>
                <a:spLocks noChangeShapeType="1"/>
              </p:cNvSpPr>
              <p:nvPr/>
            </p:nvSpPr>
            <p:spPr bwMode="auto">
              <a:xfrm>
                <a:off x="5572" y="4109"/>
                <a:ext cx="175"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78" name="Line 21"/>
              <p:cNvSpPr>
                <a:spLocks noChangeShapeType="1"/>
              </p:cNvSpPr>
              <p:nvPr/>
            </p:nvSpPr>
            <p:spPr bwMode="auto">
              <a:xfrm>
                <a:off x="5660" y="4025"/>
                <a:ext cx="1" cy="16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79" name="Line 22"/>
              <p:cNvSpPr>
                <a:spLocks noChangeShapeType="1"/>
              </p:cNvSpPr>
              <p:nvPr/>
            </p:nvSpPr>
            <p:spPr bwMode="auto">
              <a:xfrm>
                <a:off x="5572" y="4109"/>
                <a:ext cx="175"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80" name="Line 23"/>
              <p:cNvSpPr>
                <a:spLocks noChangeShapeType="1"/>
              </p:cNvSpPr>
              <p:nvPr/>
            </p:nvSpPr>
            <p:spPr bwMode="auto">
              <a:xfrm>
                <a:off x="5660" y="4025"/>
                <a:ext cx="1" cy="16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81" name="Line 24"/>
              <p:cNvSpPr>
                <a:spLocks noChangeShapeType="1"/>
              </p:cNvSpPr>
              <p:nvPr/>
            </p:nvSpPr>
            <p:spPr bwMode="auto">
              <a:xfrm>
                <a:off x="5572" y="4109"/>
                <a:ext cx="175"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82" name="Line 25"/>
              <p:cNvSpPr>
                <a:spLocks noChangeShapeType="1"/>
              </p:cNvSpPr>
              <p:nvPr/>
            </p:nvSpPr>
            <p:spPr bwMode="auto">
              <a:xfrm>
                <a:off x="5660" y="4025"/>
                <a:ext cx="1" cy="16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83" name="Line 26"/>
              <p:cNvSpPr>
                <a:spLocks noChangeShapeType="1"/>
              </p:cNvSpPr>
              <p:nvPr/>
            </p:nvSpPr>
            <p:spPr bwMode="auto">
              <a:xfrm>
                <a:off x="5572" y="4109"/>
                <a:ext cx="175"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84" name="Line 27"/>
              <p:cNvSpPr>
                <a:spLocks noChangeShapeType="1"/>
              </p:cNvSpPr>
              <p:nvPr/>
            </p:nvSpPr>
            <p:spPr bwMode="auto">
              <a:xfrm>
                <a:off x="5660" y="4025"/>
                <a:ext cx="1" cy="16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85" name="Line 28"/>
              <p:cNvSpPr>
                <a:spLocks noChangeShapeType="1"/>
              </p:cNvSpPr>
              <p:nvPr/>
            </p:nvSpPr>
            <p:spPr bwMode="auto">
              <a:xfrm>
                <a:off x="5572" y="4109"/>
                <a:ext cx="175"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86" name="Line 29"/>
              <p:cNvSpPr>
                <a:spLocks noChangeShapeType="1"/>
              </p:cNvSpPr>
              <p:nvPr/>
            </p:nvSpPr>
            <p:spPr bwMode="auto">
              <a:xfrm>
                <a:off x="5660" y="4025"/>
                <a:ext cx="1" cy="16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87" name="Line 30"/>
              <p:cNvSpPr>
                <a:spLocks noChangeShapeType="1"/>
              </p:cNvSpPr>
              <p:nvPr/>
            </p:nvSpPr>
            <p:spPr bwMode="auto">
              <a:xfrm>
                <a:off x="5572" y="4109"/>
                <a:ext cx="175"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88" name="Line 31"/>
              <p:cNvSpPr>
                <a:spLocks noChangeShapeType="1"/>
              </p:cNvSpPr>
              <p:nvPr/>
            </p:nvSpPr>
            <p:spPr bwMode="auto">
              <a:xfrm flipH="1" flipV="1">
                <a:off x="5708" y="4102"/>
                <a:ext cx="2"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89" name="Line 32"/>
              <p:cNvSpPr>
                <a:spLocks noChangeShapeType="1"/>
              </p:cNvSpPr>
              <p:nvPr/>
            </p:nvSpPr>
            <p:spPr bwMode="auto">
              <a:xfrm flipH="1" flipV="1">
                <a:off x="5707" y="4094"/>
                <a:ext cx="1"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90" name="Line 33"/>
              <p:cNvSpPr>
                <a:spLocks noChangeShapeType="1"/>
              </p:cNvSpPr>
              <p:nvPr/>
            </p:nvSpPr>
            <p:spPr bwMode="auto">
              <a:xfrm flipH="1" flipV="1">
                <a:off x="5703" y="4087"/>
                <a:ext cx="4"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91" name="Line 34"/>
              <p:cNvSpPr>
                <a:spLocks noChangeShapeType="1"/>
              </p:cNvSpPr>
              <p:nvPr/>
            </p:nvSpPr>
            <p:spPr bwMode="auto">
              <a:xfrm flipH="1" flipV="1">
                <a:off x="5700" y="4081"/>
                <a:ext cx="3"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92" name="Line 35"/>
              <p:cNvSpPr>
                <a:spLocks noChangeShapeType="1"/>
              </p:cNvSpPr>
              <p:nvPr/>
            </p:nvSpPr>
            <p:spPr bwMode="auto">
              <a:xfrm flipH="1" flipV="1">
                <a:off x="5694" y="4075"/>
                <a:ext cx="6"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93" name="Line 36"/>
              <p:cNvSpPr>
                <a:spLocks noChangeShapeType="1"/>
              </p:cNvSpPr>
              <p:nvPr/>
            </p:nvSpPr>
            <p:spPr bwMode="auto">
              <a:xfrm flipH="1" flipV="1">
                <a:off x="5688" y="4070"/>
                <a:ext cx="6"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94" name="Line 37"/>
              <p:cNvSpPr>
                <a:spLocks noChangeShapeType="1"/>
              </p:cNvSpPr>
              <p:nvPr/>
            </p:nvSpPr>
            <p:spPr bwMode="auto">
              <a:xfrm flipH="1" flipV="1">
                <a:off x="5682" y="4066"/>
                <a:ext cx="6"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95" name="Line 38"/>
              <p:cNvSpPr>
                <a:spLocks noChangeShapeType="1"/>
              </p:cNvSpPr>
              <p:nvPr/>
            </p:nvSpPr>
            <p:spPr bwMode="auto">
              <a:xfrm flipH="1" flipV="1">
                <a:off x="5675" y="4063"/>
                <a:ext cx="7"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96" name="Line 39"/>
              <p:cNvSpPr>
                <a:spLocks noChangeShapeType="1"/>
              </p:cNvSpPr>
              <p:nvPr/>
            </p:nvSpPr>
            <p:spPr bwMode="auto">
              <a:xfrm flipH="1" flipV="1">
                <a:off x="5668" y="4062"/>
                <a:ext cx="7"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97" name="Line 40"/>
              <p:cNvSpPr>
                <a:spLocks noChangeShapeType="1"/>
              </p:cNvSpPr>
              <p:nvPr/>
            </p:nvSpPr>
            <p:spPr bwMode="auto">
              <a:xfrm flipH="1" flipV="1">
                <a:off x="5660" y="4060"/>
                <a:ext cx="8"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98" name="Line 41"/>
              <p:cNvSpPr>
                <a:spLocks noChangeShapeType="1"/>
              </p:cNvSpPr>
              <p:nvPr/>
            </p:nvSpPr>
            <p:spPr bwMode="auto">
              <a:xfrm flipH="1">
                <a:off x="5651" y="4060"/>
                <a:ext cx="9"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499" name="Line 42"/>
              <p:cNvSpPr>
                <a:spLocks noChangeShapeType="1"/>
              </p:cNvSpPr>
              <p:nvPr/>
            </p:nvSpPr>
            <p:spPr bwMode="auto">
              <a:xfrm flipH="1">
                <a:off x="5644" y="4062"/>
                <a:ext cx="7"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500" name="Line 43"/>
              <p:cNvSpPr>
                <a:spLocks noChangeShapeType="1"/>
              </p:cNvSpPr>
              <p:nvPr/>
            </p:nvSpPr>
            <p:spPr bwMode="auto">
              <a:xfrm flipH="1">
                <a:off x="5637" y="4063"/>
                <a:ext cx="7"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501" name="Line 44"/>
              <p:cNvSpPr>
                <a:spLocks noChangeShapeType="1"/>
              </p:cNvSpPr>
              <p:nvPr/>
            </p:nvSpPr>
            <p:spPr bwMode="auto">
              <a:xfrm flipH="1">
                <a:off x="5630" y="4066"/>
                <a:ext cx="7"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502" name="Line 45"/>
              <p:cNvSpPr>
                <a:spLocks noChangeShapeType="1"/>
              </p:cNvSpPr>
              <p:nvPr/>
            </p:nvSpPr>
            <p:spPr bwMode="auto">
              <a:xfrm flipH="1">
                <a:off x="5625" y="4070"/>
                <a:ext cx="5"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503" name="Line 46"/>
              <p:cNvSpPr>
                <a:spLocks noChangeShapeType="1"/>
              </p:cNvSpPr>
              <p:nvPr/>
            </p:nvSpPr>
            <p:spPr bwMode="auto">
              <a:xfrm flipH="1">
                <a:off x="5619" y="4075"/>
                <a:ext cx="6"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504" name="Line 47"/>
              <p:cNvSpPr>
                <a:spLocks noChangeShapeType="1"/>
              </p:cNvSpPr>
              <p:nvPr/>
            </p:nvSpPr>
            <p:spPr bwMode="auto">
              <a:xfrm flipH="1">
                <a:off x="5616" y="4081"/>
                <a:ext cx="3"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505" name="Line 48"/>
              <p:cNvSpPr>
                <a:spLocks noChangeShapeType="1"/>
              </p:cNvSpPr>
              <p:nvPr/>
            </p:nvSpPr>
            <p:spPr bwMode="auto">
              <a:xfrm flipH="1">
                <a:off x="5612" y="4087"/>
                <a:ext cx="4"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506" name="Line 49"/>
              <p:cNvSpPr>
                <a:spLocks noChangeShapeType="1"/>
              </p:cNvSpPr>
              <p:nvPr/>
            </p:nvSpPr>
            <p:spPr bwMode="auto">
              <a:xfrm flipH="1">
                <a:off x="5611" y="4094"/>
                <a:ext cx="1"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507" name="Line 50"/>
              <p:cNvSpPr>
                <a:spLocks noChangeShapeType="1"/>
              </p:cNvSpPr>
              <p:nvPr/>
            </p:nvSpPr>
            <p:spPr bwMode="auto">
              <a:xfrm flipH="1">
                <a:off x="5609" y="4102"/>
                <a:ext cx="2"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508" name="Line 51"/>
              <p:cNvSpPr>
                <a:spLocks noChangeShapeType="1"/>
              </p:cNvSpPr>
              <p:nvPr/>
            </p:nvSpPr>
            <p:spPr bwMode="auto">
              <a:xfrm>
                <a:off x="5609" y="4109"/>
                <a:ext cx="2"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509" name="Line 52"/>
              <p:cNvSpPr>
                <a:spLocks noChangeShapeType="1"/>
              </p:cNvSpPr>
              <p:nvPr/>
            </p:nvSpPr>
            <p:spPr bwMode="auto">
              <a:xfrm>
                <a:off x="5611" y="4116"/>
                <a:ext cx="1"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510" name="Line 53"/>
              <p:cNvSpPr>
                <a:spLocks noChangeShapeType="1"/>
              </p:cNvSpPr>
              <p:nvPr/>
            </p:nvSpPr>
            <p:spPr bwMode="auto">
              <a:xfrm>
                <a:off x="5612" y="4124"/>
                <a:ext cx="4"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511" name="Line 54"/>
              <p:cNvSpPr>
                <a:spLocks noChangeShapeType="1"/>
              </p:cNvSpPr>
              <p:nvPr/>
            </p:nvSpPr>
            <p:spPr bwMode="auto">
              <a:xfrm>
                <a:off x="5616" y="4131"/>
                <a:ext cx="3"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512" name="Line 55"/>
              <p:cNvSpPr>
                <a:spLocks noChangeShapeType="1"/>
              </p:cNvSpPr>
              <p:nvPr/>
            </p:nvSpPr>
            <p:spPr bwMode="auto">
              <a:xfrm>
                <a:off x="5619" y="4137"/>
                <a:ext cx="6"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513" name="Line 56"/>
              <p:cNvSpPr>
                <a:spLocks noChangeShapeType="1"/>
              </p:cNvSpPr>
              <p:nvPr/>
            </p:nvSpPr>
            <p:spPr bwMode="auto">
              <a:xfrm>
                <a:off x="5625" y="4143"/>
                <a:ext cx="5"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514" name="Line 57"/>
              <p:cNvSpPr>
                <a:spLocks noChangeShapeType="1"/>
              </p:cNvSpPr>
              <p:nvPr/>
            </p:nvSpPr>
            <p:spPr bwMode="auto">
              <a:xfrm>
                <a:off x="5630" y="4148"/>
                <a:ext cx="7"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515" name="Line 58"/>
              <p:cNvSpPr>
                <a:spLocks noChangeShapeType="1"/>
              </p:cNvSpPr>
              <p:nvPr/>
            </p:nvSpPr>
            <p:spPr bwMode="auto">
              <a:xfrm>
                <a:off x="5637" y="4152"/>
                <a:ext cx="7"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516" name="Line 59"/>
              <p:cNvSpPr>
                <a:spLocks noChangeShapeType="1"/>
              </p:cNvSpPr>
              <p:nvPr/>
            </p:nvSpPr>
            <p:spPr bwMode="auto">
              <a:xfrm>
                <a:off x="5644" y="4154"/>
                <a:ext cx="7"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517" name="Line 60"/>
              <p:cNvSpPr>
                <a:spLocks noChangeShapeType="1"/>
              </p:cNvSpPr>
              <p:nvPr/>
            </p:nvSpPr>
            <p:spPr bwMode="auto">
              <a:xfrm>
                <a:off x="5651" y="4157"/>
                <a:ext cx="9"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518" name="Line 61"/>
              <p:cNvSpPr>
                <a:spLocks noChangeShapeType="1"/>
              </p:cNvSpPr>
              <p:nvPr/>
            </p:nvSpPr>
            <p:spPr bwMode="auto">
              <a:xfrm flipV="1">
                <a:off x="5660" y="4157"/>
                <a:ext cx="8"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519" name="Line 62"/>
              <p:cNvSpPr>
                <a:spLocks noChangeShapeType="1"/>
              </p:cNvSpPr>
              <p:nvPr/>
            </p:nvSpPr>
            <p:spPr bwMode="auto">
              <a:xfrm flipV="1">
                <a:off x="5668" y="4154"/>
                <a:ext cx="7" cy="3"/>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520" name="Line 63"/>
              <p:cNvSpPr>
                <a:spLocks noChangeShapeType="1"/>
              </p:cNvSpPr>
              <p:nvPr/>
            </p:nvSpPr>
            <p:spPr bwMode="auto">
              <a:xfrm flipV="1">
                <a:off x="5675" y="4152"/>
                <a:ext cx="7" cy="2"/>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521" name="Line 64"/>
              <p:cNvSpPr>
                <a:spLocks noChangeShapeType="1"/>
              </p:cNvSpPr>
              <p:nvPr/>
            </p:nvSpPr>
            <p:spPr bwMode="auto">
              <a:xfrm flipV="1">
                <a:off x="5682" y="4148"/>
                <a:ext cx="6" cy="4"/>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522" name="Line 65"/>
              <p:cNvSpPr>
                <a:spLocks noChangeShapeType="1"/>
              </p:cNvSpPr>
              <p:nvPr/>
            </p:nvSpPr>
            <p:spPr bwMode="auto">
              <a:xfrm flipV="1">
                <a:off x="5688" y="4143"/>
                <a:ext cx="6" cy="5"/>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523" name="Line 66"/>
              <p:cNvSpPr>
                <a:spLocks noChangeShapeType="1"/>
              </p:cNvSpPr>
              <p:nvPr/>
            </p:nvSpPr>
            <p:spPr bwMode="auto">
              <a:xfrm flipV="1">
                <a:off x="5694" y="4137"/>
                <a:ext cx="6"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524" name="Line 67"/>
              <p:cNvSpPr>
                <a:spLocks noChangeShapeType="1"/>
              </p:cNvSpPr>
              <p:nvPr/>
            </p:nvSpPr>
            <p:spPr bwMode="auto">
              <a:xfrm flipV="1">
                <a:off x="5700" y="4131"/>
                <a:ext cx="3" cy="6"/>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525" name="Line 68"/>
              <p:cNvSpPr>
                <a:spLocks noChangeShapeType="1"/>
              </p:cNvSpPr>
              <p:nvPr/>
            </p:nvSpPr>
            <p:spPr bwMode="auto">
              <a:xfrm flipV="1">
                <a:off x="5703" y="4124"/>
                <a:ext cx="4"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526" name="Line 69"/>
              <p:cNvSpPr>
                <a:spLocks noChangeShapeType="1"/>
              </p:cNvSpPr>
              <p:nvPr/>
            </p:nvSpPr>
            <p:spPr bwMode="auto">
              <a:xfrm flipV="1">
                <a:off x="5707" y="4116"/>
                <a:ext cx="1" cy="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527" name="Line 70"/>
              <p:cNvSpPr>
                <a:spLocks noChangeShapeType="1"/>
              </p:cNvSpPr>
              <p:nvPr/>
            </p:nvSpPr>
            <p:spPr bwMode="auto">
              <a:xfrm flipV="1">
                <a:off x="5708" y="4109"/>
                <a:ext cx="2" cy="7"/>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528" name="Line 71"/>
              <p:cNvSpPr>
                <a:spLocks noChangeShapeType="1"/>
              </p:cNvSpPr>
              <p:nvPr/>
            </p:nvSpPr>
            <p:spPr bwMode="auto">
              <a:xfrm>
                <a:off x="5710" y="4109"/>
                <a:ext cx="1"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529" name="Line 72"/>
              <p:cNvSpPr>
                <a:spLocks noChangeShapeType="1"/>
              </p:cNvSpPr>
              <p:nvPr/>
            </p:nvSpPr>
            <p:spPr bwMode="auto">
              <a:xfrm>
                <a:off x="5660" y="4025"/>
                <a:ext cx="1" cy="168"/>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530" name="Line 73"/>
              <p:cNvSpPr>
                <a:spLocks noChangeShapeType="1"/>
              </p:cNvSpPr>
              <p:nvPr/>
            </p:nvSpPr>
            <p:spPr bwMode="auto">
              <a:xfrm>
                <a:off x="5572" y="4109"/>
                <a:ext cx="175" cy="1"/>
              </a:xfrm>
              <a:prstGeom prst="line">
                <a:avLst/>
              </a:prstGeom>
              <a:noFill/>
              <a:ln w="3175" cap="sq">
                <a:solidFill>
                  <a:schemeClr val="tx2"/>
                </a:solidFill>
                <a:miter lim="800000"/>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531" name="Line 74"/>
              <p:cNvSpPr>
                <a:spLocks noChangeShapeType="1"/>
              </p:cNvSpPr>
              <p:nvPr/>
            </p:nvSpPr>
            <p:spPr bwMode="auto">
              <a:xfrm flipH="1">
                <a:off x="3806" y="5333"/>
                <a:ext cx="2439" cy="0"/>
              </a:xfrm>
              <a:prstGeom prst="line">
                <a:avLst/>
              </a:prstGeom>
              <a:noFill/>
              <a:ln w="3175">
                <a:solidFill>
                  <a:schemeClr val="tx2"/>
                </a:solidFill>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532" name="Line 75"/>
              <p:cNvSpPr>
                <a:spLocks noChangeShapeType="1"/>
              </p:cNvSpPr>
              <p:nvPr/>
            </p:nvSpPr>
            <p:spPr bwMode="auto">
              <a:xfrm flipH="1">
                <a:off x="4146" y="5256"/>
                <a:ext cx="1718" cy="0"/>
              </a:xfrm>
              <a:prstGeom prst="line">
                <a:avLst/>
              </a:prstGeom>
              <a:noFill/>
              <a:ln w="3175">
                <a:solidFill>
                  <a:schemeClr val="tx2"/>
                </a:solidFill>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533" name="Line 76"/>
              <p:cNvSpPr>
                <a:spLocks noChangeShapeType="1"/>
              </p:cNvSpPr>
              <p:nvPr/>
            </p:nvSpPr>
            <p:spPr bwMode="auto">
              <a:xfrm flipH="1">
                <a:off x="6232" y="3463"/>
                <a:ext cx="87" cy="0"/>
              </a:xfrm>
              <a:prstGeom prst="line">
                <a:avLst/>
              </a:prstGeom>
              <a:noFill/>
              <a:ln w="3175">
                <a:solidFill>
                  <a:schemeClr val="tx2"/>
                </a:solidFill>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534" name="Line 77"/>
              <p:cNvSpPr>
                <a:spLocks noChangeShapeType="1"/>
              </p:cNvSpPr>
              <p:nvPr/>
            </p:nvSpPr>
            <p:spPr bwMode="auto">
              <a:xfrm flipH="1">
                <a:off x="6232" y="4742"/>
                <a:ext cx="87" cy="0"/>
              </a:xfrm>
              <a:prstGeom prst="line">
                <a:avLst/>
              </a:prstGeom>
              <a:noFill/>
              <a:ln w="3175">
                <a:solidFill>
                  <a:schemeClr val="tx2"/>
                </a:solidFill>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535" name="Line 78"/>
              <p:cNvSpPr>
                <a:spLocks noChangeShapeType="1"/>
              </p:cNvSpPr>
              <p:nvPr/>
            </p:nvSpPr>
            <p:spPr bwMode="auto">
              <a:xfrm>
                <a:off x="6188" y="4626"/>
                <a:ext cx="166" cy="1"/>
              </a:xfrm>
              <a:prstGeom prst="line">
                <a:avLst/>
              </a:prstGeom>
              <a:noFill/>
              <a:ln w="3175">
                <a:solidFill>
                  <a:schemeClr val="tx2"/>
                </a:solidFill>
                <a:prstDash val="lg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536" name="Line 79"/>
              <p:cNvSpPr>
                <a:spLocks noChangeShapeType="1"/>
              </p:cNvSpPr>
              <p:nvPr/>
            </p:nvSpPr>
            <p:spPr bwMode="auto">
              <a:xfrm flipH="1">
                <a:off x="6215" y="5312"/>
                <a:ext cx="26" cy="19"/>
              </a:xfrm>
              <a:prstGeom prst="line">
                <a:avLst/>
              </a:prstGeom>
              <a:noFill/>
              <a:ln w="3175">
                <a:solidFill>
                  <a:schemeClr val="tx2"/>
                </a:solidFill>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537" name="Line 80"/>
              <p:cNvSpPr>
                <a:spLocks noChangeShapeType="1"/>
              </p:cNvSpPr>
              <p:nvPr/>
            </p:nvSpPr>
            <p:spPr bwMode="auto">
              <a:xfrm flipH="1">
                <a:off x="6235" y="5319"/>
                <a:ext cx="12" cy="12"/>
              </a:xfrm>
              <a:prstGeom prst="line">
                <a:avLst/>
              </a:prstGeom>
              <a:noFill/>
              <a:ln w="3175">
                <a:solidFill>
                  <a:schemeClr val="tx2"/>
                </a:solidFill>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sp>
            <p:nvSpPr>
              <p:cNvPr id="19538" name="Line 81"/>
              <p:cNvSpPr>
                <a:spLocks noChangeShapeType="1"/>
              </p:cNvSpPr>
              <p:nvPr/>
            </p:nvSpPr>
            <p:spPr bwMode="auto">
              <a:xfrm flipV="1">
                <a:off x="3977" y="5233"/>
                <a:ext cx="1" cy="126"/>
              </a:xfrm>
              <a:prstGeom prst="line">
                <a:avLst/>
              </a:prstGeom>
              <a:noFill/>
              <a:ln w="3175">
                <a:solidFill>
                  <a:schemeClr val="tx2"/>
                </a:solidFill>
                <a:prstDash val="sys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grpSp>
        <p:sp>
          <p:nvSpPr>
            <p:cNvPr id="17085" name="Line 82"/>
            <p:cNvSpPr>
              <a:spLocks noChangeShapeType="1"/>
            </p:cNvSpPr>
            <p:nvPr/>
          </p:nvSpPr>
          <p:spPr bwMode="auto">
            <a:xfrm>
              <a:off x="3553" y="3229"/>
              <a:ext cx="1506" cy="0"/>
            </a:xfrm>
            <a:prstGeom prst="line">
              <a:avLst/>
            </a:prstGeom>
            <a:noFill/>
            <a:ln w="3175">
              <a:solidFill>
                <a:schemeClr val="tx2"/>
              </a:solidFill>
              <a:prstDash val="lgDashDot"/>
              <a:round/>
              <a:headEnd/>
              <a:tailEnd/>
            </a:ln>
            <a:extLst>
              <a:ext uri="{909E8E84-426E-40DD-AFC4-6F175D3DCCD1}">
                <a14:hiddenFill xmlns:a14="http://schemas.microsoft.com/office/drawing/2010/main">
                  <a:noFill/>
                </a14:hiddenFill>
              </a:ext>
            </a:extLst>
          </p:spPr>
          <p:txBody>
            <a:bodyPr/>
            <a:lstStyle/>
            <a:p>
              <a:pPr defTabSz="1008400" fontAlgn="base">
                <a:spcBef>
                  <a:spcPct val="0"/>
                </a:spcBef>
                <a:spcAft>
                  <a:spcPct val="0"/>
                </a:spcAft>
              </a:pPr>
              <a:endParaRPr lang="id-ID" sz="1985">
                <a:solidFill>
                  <a:srgbClr val="000000"/>
                </a:solidFill>
                <a:cs typeface="Arial" charset="0"/>
              </a:endParaRPr>
            </a:p>
          </p:txBody>
        </p:sp>
      </p:grpSp>
    </p:spTree>
    <p:extLst>
      <p:ext uri="{BB962C8B-B14F-4D97-AF65-F5344CB8AC3E}">
        <p14:creationId xmlns:p14="http://schemas.microsoft.com/office/powerpoint/2010/main" val="2971727338"/>
      </p:ext>
    </p:extLst>
  </p:cSld>
  <p:clrMapOvr>
    <a:masterClrMapping/>
  </p:clrMapOvr>
  <p:transition>
    <p:zo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Crossflow</a:t>
            </a:r>
            <a:endParaRPr lang="en-US" dirty="0"/>
          </a:p>
        </p:txBody>
      </p:sp>
      <p:sp>
        <p:nvSpPr>
          <p:cNvPr id="4" name="Footer Placeholder 3"/>
          <p:cNvSpPr>
            <a:spLocks noGrp="1"/>
          </p:cNvSpPr>
          <p:nvPr>
            <p:ph type="ftr" sz="quarter" idx="3"/>
          </p:nvPr>
        </p:nvSpPr>
        <p:spPr/>
        <p:txBody>
          <a:bodyPr/>
          <a:lstStyle/>
          <a:p>
            <a:endParaRPr lang="en-US" dirty="0"/>
          </a:p>
        </p:txBody>
      </p:sp>
      <p:pic>
        <p:nvPicPr>
          <p:cNvPr id="20482" name="Picture 2" descr="http://cink-hydro-energy.com/sites/default/files/styles/large/public/crossflow%20CINK%203D.jpg?itok=N0hjv_w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7050" y="1905865"/>
            <a:ext cx="9753600" cy="48768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142424"/>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sp>
        <p:nvSpPr>
          <p:cNvPr id="4" name="Footer Placeholder 3"/>
          <p:cNvSpPr>
            <a:spLocks noGrp="1"/>
          </p:cNvSpPr>
          <p:nvPr>
            <p:ph type="ftr" sz="quarter" idx="3"/>
          </p:nvPr>
        </p:nvSpPr>
        <p:spPr/>
        <p:txBody>
          <a:bodyPr/>
          <a:lstStyle/>
          <a:p>
            <a:endParaRPr lang="en-US" dirty="0"/>
          </a:p>
        </p:txBody>
      </p:sp>
      <p:pic>
        <p:nvPicPr>
          <p:cNvPr id="31746" name="Picture 2" descr="http://cink-hydro-energy.com/sites/default/files/images/horizontal.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8174" y="2126593"/>
            <a:ext cx="6321425" cy="50846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178333"/>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4294967295"/>
          </p:nvPr>
        </p:nvSpPr>
        <p:spPr>
          <a:xfrm>
            <a:off x="3651952" y="6890597"/>
            <a:ext cx="3384735" cy="504190"/>
          </a:xfrm>
          <a:prstGeom prst="rect">
            <a:avLst/>
          </a:prstGeom>
        </p:spPr>
        <p:txBody>
          <a:bodyPr/>
          <a:lstStyle/>
          <a:p>
            <a:endParaRPr lang="en-US"/>
          </a:p>
        </p:txBody>
      </p:sp>
      <p:pic>
        <p:nvPicPr>
          <p:cNvPr id="5" name="Picture 4"/>
          <p:cNvPicPr>
            <a:picLocks noChangeAspect="1"/>
          </p:cNvPicPr>
          <p:nvPr/>
        </p:nvPicPr>
        <p:blipFill rotWithShape="1">
          <a:blip r:embed="rId3"/>
          <a:srcRect l="5948"/>
          <a:stretch/>
        </p:blipFill>
        <p:spPr>
          <a:xfrm>
            <a:off x="-15766" y="0"/>
            <a:ext cx="10704404" cy="7562850"/>
          </a:xfrm>
          <a:prstGeom prst="rect">
            <a:avLst/>
          </a:prstGeom>
        </p:spPr>
      </p:pic>
    </p:spTree>
    <p:extLst>
      <p:ext uri="{BB962C8B-B14F-4D97-AF65-F5344CB8AC3E}">
        <p14:creationId xmlns:p14="http://schemas.microsoft.com/office/powerpoint/2010/main" val="3360068876"/>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http://image.slidesharecdn.com/kuching2-150211170507-conversion-gate02/95/kuching-jan15-hydro-power-technology-development-in-indonesia-lessons-learned-15-638.jpg?cb=146884930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574" y="95249"/>
            <a:ext cx="9933305" cy="74577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6910966"/>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Propeller (Kaplan)</a:t>
            </a:r>
            <a:endParaRPr lang="en-US" dirty="0"/>
          </a:p>
        </p:txBody>
      </p:sp>
      <p:sp>
        <p:nvSpPr>
          <p:cNvPr id="4" name="Footer Placeholder 3"/>
          <p:cNvSpPr>
            <a:spLocks noGrp="1"/>
          </p:cNvSpPr>
          <p:nvPr>
            <p:ph type="ftr" sz="quarter" idx="3"/>
          </p:nvPr>
        </p:nvSpPr>
        <p:spPr/>
        <p:txBody>
          <a:bodyPr/>
          <a:lstStyle/>
          <a:p>
            <a:endParaRPr lang="en-US" dirty="0"/>
          </a:p>
        </p:txBody>
      </p:sp>
      <p:pic>
        <p:nvPicPr>
          <p:cNvPr id="6" name="Picture 5"/>
          <p:cNvPicPr>
            <a:picLocks noChangeAspect="1"/>
          </p:cNvPicPr>
          <p:nvPr/>
        </p:nvPicPr>
        <p:blipFill>
          <a:blip r:embed="rId3"/>
          <a:stretch>
            <a:fillRect/>
          </a:stretch>
        </p:blipFill>
        <p:spPr>
          <a:xfrm>
            <a:off x="1102003" y="1744114"/>
            <a:ext cx="8477250" cy="5818735"/>
          </a:xfrm>
          <a:prstGeom prst="rect">
            <a:avLst/>
          </a:prstGeom>
        </p:spPr>
      </p:pic>
    </p:spTree>
    <p:extLst>
      <p:ext uri="{BB962C8B-B14F-4D97-AF65-F5344CB8AC3E}">
        <p14:creationId xmlns:p14="http://schemas.microsoft.com/office/powerpoint/2010/main" val="2794323738"/>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995680" y="50769"/>
            <a:ext cx="8697278" cy="1461801"/>
          </a:xfrm>
        </p:spPr>
        <p:txBody>
          <a:bodyPr>
            <a:noAutofit/>
          </a:bodyPr>
          <a:lstStyle/>
          <a:p>
            <a:r>
              <a:rPr lang="en-US" sz="3200" dirty="0"/>
              <a:t>Day 2: system design, metering, tariffs, monitoring and evaluation, and business models, grid interconnection</a:t>
            </a:r>
          </a:p>
        </p:txBody>
      </p:sp>
      <p:sp>
        <p:nvSpPr>
          <p:cNvPr id="5123" name="Rectangle 3"/>
          <p:cNvSpPr>
            <a:spLocks noGrp="1" noChangeArrowheads="1"/>
          </p:cNvSpPr>
          <p:nvPr>
            <p:ph idx="1"/>
          </p:nvPr>
        </p:nvSpPr>
        <p:spPr>
          <a:xfrm>
            <a:off x="780073" y="1720068"/>
            <a:ext cx="9075420" cy="5565152"/>
          </a:xfrm>
        </p:spPr>
        <p:txBody>
          <a:bodyPr>
            <a:noAutofit/>
          </a:bodyPr>
          <a:lstStyle/>
          <a:p>
            <a:pPr marL="285750" indent="-285750" fontAlgn="base">
              <a:buFont typeface="Arial" panose="020B0604020202020204" pitchFamily="34" charset="0"/>
              <a:buChar char="•"/>
            </a:pPr>
            <a:r>
              <a:rPr lang="en-US" b="0" dirty="0"/>
              <a:t>Turbine options</a:t>
            </a:r>
          </a:p>
          <a:p>
            <a:pPr marL="468630" lvl="2" indent="-285750" fontAlgn="base">
              <a:buFont typeface="Arial" panose="020B0604020202020204" pitchFamily="34" charset="0"/>
              <a:buChar char="•"/>
            </a:pPr>
            <a:r>
              <a:rPr lang="en-US" dirty="0"/>
              <a:t>Reaction (Francis, propeller, </a:t>
            </a:r>
            <a:r>
              <a:rPr lang="en-US" dirty="0" err="1"/>
              <a:t>etc</a:t>
            </a:r>
            <a:r>
              <a:rPr lang="en-US" dirty="0"/>
              <a:t>) and impulse turbines (Pelton, </a:t>
            </a:r>
            <a:r>
              <a:rPr lang="en-US" dirty="0" err="1"/>
              <a:t>Turgo</a:t>
            </a:r>
            <a:r>
              <a:rPr lang="en-US" dirty="0"/>
              <a:t>, etc.)</a:t>
            </a:r>
          </a:p>
          <a:p>
            <a:pPr marL="468630" lvl="2" indent="-285750" fontAlgn="base">
              <a:buFont typeface="Arial" panose="020B0604020202020204" pitchFamily="34" charset="0"/>
              <a:buChar char="•"/>
            </a:pPr>
            <a:r>
              <a:rPr lang="en-US" dirty="0"/>
              <a:t>Head and flow curves</a:t>
            </a:r>
          </a:p>
          <a:p>
            <a:pPr marL="285750" indent="-285750" fontAlgn="base">
              <a:buFont typeface="Arial" panose="020B0604020202020204" pitchFamily="34" charset="0"/>
              <a:buChar char="•"/>
            </a:pPr>
            <a:r>
              <a:rPr lang="en-US" b="0" dirty="0"/>
              <a:t>Generator types</a:t>
            </a:r>
          </a:p>
          <a:p>
            <a:pPr marL="468630" lvl="2" indent="-285750" fontAlgn="base">
              <a:buFont typeface="Arial" panose="020B0604020202020204" pitchFamily="34" charset="0"/>
              <a:buChar char="•"/>
            </a:pPr>
            <a:r>
              <a:rPr lang="en-US" dirty="0"/>
              <a:t>Synchronous</a:t>
            </a:r>
          </a:p>
          <a:p>
            <a:pPr marL="468630" lvl="2" indent="-285750" fontAlgn="base">
              <a:buFont typeface="Arial" panose="020B0604020202020204" pitchFamily="34" charset="0"/>
              <a:buChar char="•"/>
            </a:pPr>
            <a:r>
              <a:rPr lang="en-US" dirty="0"/>
              <a:t>Induction </a:t>
            </a:r>
          </a:p>
          <a:p>
            <a:pPr marL="468630" lvl="2" indent="-285750" fontAlgn="base">
              <a:buFont typeface="Arial" panose="020B0604020202020204" pitchFamily="34" charset="0"/>
              <a:buChar char="•"/>
            </a:pPr>
            <a:r>
              <a:rPr lang="en-US" dirty="0"/>
              <a:t>Permanent magnet</a:t>
            </a:r>
          </a:p>
          <a:p>
            <a:pPr marL="285750" indent="-285750" fontAlgn="base">
              <a:buFont typeface="Arial" panose="020B0604020202020204" pitchFamily="34" charset="0"/>
              <a:buChar char="•"/>
            </a:pPr>
            <a:r>
              <a:rPr lang="en-US" b="0" dirty="0" smtClean="0"/>
              <a:t>Load calculations (use spreadsheet to aggregate individual load data and create load curve).</a:t>
            </a:r>
          </a:p>
          <a:p>
            <a:pPr marL="285750" indent="-285750" fontAlgn="base">
              <a:buFont typeface="Arial" panose="020B0604020202020204" pitchFamily="34" charset="0"/>
              <a:buChar char="•"/>
            </a:pPr>
            <a:r>
              <a:rPr lang="en-US" b="0" dirty="0" smtClean="0"/>
              <a:t>Load </a:t>
            </a:r>
            <a:r>
              <a:rPr lang="en-US" b="0" dirty="0"/>
              <a:t>controllers </a:t>
            </a:r>
            <a:endParaRPr lang="en-US" b="0" dirty="0" smtClean="0"/>
          </a:p>
          <a:p>
            <a:pPr marL="285750" indent="-285750" fontAlgn="base">
              <a:buFont typeface="Arial" panose="020B0604020202020204" pitchFamily="34" charset="0"/>
              <a:buChar char="•"/>
            </a:pPr>
            <a:r>
              <a:rPr lang="en-US" b="0" dirty="0" err="1" smtClean="0"/>
              <a:t>GridShare</a:t>
            </a:r>
            <a:endParaRPr lang="en-US" b="0" dirty="0" smtClean="0"/>
          </a:p>
          <a:p>
            <a:pPr marL="285750" indent="-285750" fontAlgn="base">
              <a:buFont typeface="Arial" panose="020B0604020202020204" pitchFamily="34" charset="0"/>
              <a:buChar char="•"/>
            </a:pPr>
            <a:r>
              <a:rPr lang="en-US" b="0" dirty="0" smtClean="0"/>
              <a:t>Metering and tariffs</a:t>
            </a:r>
          </a:p>
          <a:p>
            <a:pPr marL="285750" indent="-285750" fontAlgn="base">
              <a:buFont typeface="Arial" panose="020B0604020202020204" pitchFamily="34" charset="0"/>
              <a:buChar char="•"/>
            </a:pPr>
            <a:r>
              <a:rPr lang="en-US" b="0" dirty="0" smtClean="0"/>
              <a:t>Interconnecting with the main grid</a:t>
            </a:r>
          </a:p>
          <a:p>
            <a:pPr marL="285750" indent="-285750" fontAlgn="base">
              <a:buFont typeface="Arial" panose="020B0604020202020204" pitchFamily="34" charset="0"/>
              <a:buChar char="•"/>
            </a:pPr>
            <a:r>
              <a:rPr lang="en-US" b="0"/>
              <a:t>A</a:t>
            </a:r>
            <a:r>
              <a:rPr lang="en-US" b="0" smtClean="0"/>
              <a:t>ttributes </a:t>
            </a:r>
            <a:r>
              <a:rPr lang="en-US" b="0" dirty="0" smtClean="0"/>
              <a:t>of attractive projects</a:t>
            </a:r>
          </a:p>
          <a:p>
            <a:pPr marL="285750" indent="-285750" fontAlgn="base">
              <a:buFont typeface="Arial" panose="020B0604020202020204" pitchFamily="34" charset="0"/>
              <a:buChar char="•"/>
            </a:pPr>
            <a:r>
              <a:rPr lang="en-US" b="0" dirty="0" smtClean="0"/>
              <a:t>Q&amp;A</a:t>
            </a:r>
            <a:endParaRPr lang="en-US" b="0" dirty="0"/>
          </a:p>
        </p:txBody>
      </p:sp>
    </p:spTree>
    <p:extLst>
      <p:ext uri="{BB962C8B-B14F-4D97-AF65-F5344CB8AC3E}">
        <p14:creationId xmlns:p14="http://schemas.microsoft.com/office/powerpoint/2010/main" val="3262170036"/>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Propeller</a:t>
            </a:r>
            <a:endParaRPr lang="en-US" dirty="0"/>
          </a:p>
        </p:txBody>
      </p:sp>
      <p:sp>
        <p:nvSpPr>
          <p:cNvPr id="4" name="Footer Placeholder 3"/>
          <p:cNvSpPr>
            <a:spLocks noGrp="1"/>
          </p:cNvSpPr>
          <p:nvPr>
            <p:ph type="ftr" sz="quarter" idx="3"/>
          </p:nvPr>
        </p:nvSpPr>
        <p:spPr/>
        <p:txBody>
          <a:bodyPr/>
          <a:lstStyle/>
          <a:p>
            <a:endParaRPr lang="en-US" dirty="0"/>
          </a:p>
        </p:txBody>
      </p:sp>
      <p:pic>
        <p:nvPicPr>
          <p:cNvPr id="7" name="Picture 6"/>
          <p:cNvPicPr>
            <a:picLocks noChangeAspect="1"/>
          </p:cNvPicPr>
          <p:nvPr/>
        </p:nvPicPr>
        <p:blipFill>
          <a:blip r:embed="rId3"/>
          <a:stretch>
            <a:fillRect/>
          </a:stretch>
        </p:blipFill>
        <p:spPr>
          <a:xfrm>
            <a:off x="0" y="1747837"/>
            <a:ext cx="7753350" cy="5815013"/>
          </a:xfrm>
          <a:prstGeom prst="rect">
            <a:avLst/>
          </a:prstGeom>
        </p:spPr>
      </p:pic>
      <p:pic>
        <p:nvPicPr>
          <p:cNvPr id="5" name="Picture 4"/>
          <p:cNvPicPr>
            <a:picLocks noChangeAspect="1"/>
          </p:cNvPicPr>
          <p:nvPr/>
        </p:nvPicPr>
        <p:blipFill>
          <a:blip r:embed="rId4"/>
          <a:stretch>
            <a:fillRect/>
          </a:stretch>
        </p:blipFill>
        <p:spPr>
          <a:xfrm>
            <a:off x="5672812" y="0"/>
            <a:ext cx="5015825" cy="3771900"/>
          </a:xfrm>
          <a:prstGeom prst="rect">
            <a:avLst/>
          </a:prstGeom>
        </p:spPr>
      </p:pic>
    </p:spTree>
    <p:extLst>
      <p:ext uri="{BB962C8B-B14F-4D97-AF65-F5344CB8AC3E}">
        <p14:creationId xmlns:p14="http://schemas.microsoft.com/office/powerpoint/2010/main" val="218777769"/>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Propeller</a:t>
            </a:r>
            <a:endParaRPr lang="en-US" dirty="0"/>
          </a:p>
        </p:txBody>
      </p:sp>
      <p:sp>
        <p:nvSpPr>
          <p:cNvPr id="4" name="Footer Placeholder 3"/>
          <p:cNvSpPr>
            <a:spLocks noGrp="1"/>
          </p:cNvSpPr>
          <p:nvPr>
            <p:ph type="ftr" sz="quarter" idx="3"/>
          </p:nvPr>
        </p:nvSpPr>
        <p:spPr/>
        <p:txBody>
          <a:bodyPr/>
          <a:lstStyle/>
          <a:p>
            <a:endParaRPr lang="en-US" dirty="0"/>
          </a:p>
        </p:txBody>
      </p:sp>
      <p:pic>
        <p:nvPicPr>
          <p:cNvPr id="5" name="Picture 2" descr="Micro Hydro Power Propeller Turbine Arial ZD2.5-1.0DCT4-Z"/>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09616" y="0"/>
            <a:ext cx="2228709" cy="661035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4"/>
          <a:stretch>
            <a:fillRect/>
          </a:stretch>
        </p:blipFill>
        <p:spPr>
          <a:xfrm>
            <a:off x="514350" y="1947862"/>
            <a:ext cx="7391400" cy="5461563"/>
          </a:xfrm>
          <a:prstGeom prst="rect">
            <a:avLst/>
          </a:prstGeom>
        </p:spPr>
      </p:pic>
    </p:spTree>
    <p:extLst>
      <p:ext uri="{BB962C8B-B14F-4D97-AF65-F5344CB8AC3E}">
        <p14:creationId xmlns:p14="http://schemas.microsoft.com/office/powerpoint/2010/main" val="3813742620"/>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Francis turbine</a:t>
            </a:r>
            <a:endParaRPr lang="en-US" dirty="0"/>
          </a:p>
        </p:txBody>
      </p:sp>
      <p:sp>
        <p:nvSpPr>
          <p:cNvPr id="3" name="Footer Placeholder 2"/>
          <p:cNvSpPr>
            <a:spLocks noGrp="1"/>
          </p:cNvSpPr>
          <p:nvPr>
            <p:ph type="ftr" sz="quarter" idx="11"/>
          </p:nvPr>
        </p:nvSpPr>
        <p:spPr/>
        <p:txBody>
          <a:bodyPr/>
          <a:lstStyle/>
          <a:p>
            <a:pPr>
              <a:defRPr/>
            </a:pPr>
            <a:endParaRPr lang="en-US"/>
          </a:p>
        </p:txBody>
      </p:sp>
      <p:pic>
        <p:nvPicPr>
          <p:cNvPr id="6" name="Picture 5"/>
          <p:cNvPicPr>
            <a:picLocks noChangeAspect="1"/>
          </p:cNvPicPr>
          <p:nvPr/>
        </p:nvPicPr>
        <p:blipFill>
          <a:blip r:embed="rId3"/>
          <a:stretch>
            <a:fillRect/>
          </a:stretch>
        </p:blipFill>
        <p:spPr>
          <a:xfrm>
            <a:off x="226918" y="1678132"/>
            <a:ext cx="10461720" cy="5884718"/>
          </a:xfrm>
          <a:prstGeom prst="rect">
            <a:avLst/>
          </a:prstGeom>
        </p:spPr>
      </p:pic>
    </p:spTree>
    <p:extLst>
      <p:ext uri="{BB962C8B-B14F-4D97-AF65-F5344CB8AC3E}">
        <p14:creationId xmlns:p14="http://schemas.microsoft.com/office/powerpoint/2010/main" val="116309193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Francis turbine</a:t>
            </a:r>
            <a:endParaRPr lang="en-US" dirty="0"/>
          </a:p>
        </p:txBody>
      </p:sp>
      <p:sp>
        <p:nvSpPr>
          <p:cNvPr id="3" name="Footer Placeholder 2"/>
          <p:cNvSpPr>
            <a:spLocks noGrp="1"/>
          </p:cNvSpPr>
          <p:nvPr>
            <p:ph type="ftr" sz="quarter" idx="11"/>
          </p:nvPr>
        </p:nvSpPr>
        <p:spPr/>
        <p:txBody>
          <a:bodyPr/>
          <a:lstStyle/>
          <a:p>
            <a:pPr>
              <a:defRPr/>
            </a:pPr>
            <a:endParaRPr lang="en-US"/>
          </a:p>
        </p:txBody>
      </p:sp>
      <p:pic>
        <p:nvPicPr>
          <p:cNvPr id="5" name="Picture 4"/>
          <p:cNvPicPr>
            <a:picLocks noChangeAspect="1"/>
          </p:cNvPicPr>
          <p:nvPr/>
        </p:nvPicPr>
        <p:blipFill>
          <a:blip r:embed="rId3"/>
          <a:stretch>
            <a:fillRect/>
          </a:stretch>
        </p:blipFill>
        <p:spPr>
          <a:xfrm>
            <a:off x="1485028" y="2029956"/>
            <a:ext cx="7845879" cy="5382082"/>
          </a:xfrm>
          <a:prstGeom prst="rect">
            <a:avLst/>
          </a:prstGeom>
        </p:spPr>
      </p:pic>
    </p:spTree>
    <p:extLst>
      <p:ext uri="{BB962C8B-B14F-4D97-AF65-F5344CB8AC3E}">
        <p14:creationId xmlns:p14="http://schemas.microsoft.com/office/powerpoint/2010/main" val="307117434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1" y="-453627"/>
            <a:ext cx="10688638" cy="8016478"/>
          </a:xfrm>
          <a:prstGeom prst="rect">
            <a:avLst/>
          </a:prstGeom>
        </p:spPr>
      </p:pic>
      <p:sp>
        <p:nvSpPr>
          <p:cNvPr id="3" name="Title 2"/>
          <p:cNvSpPr>
            <a:spLocks noGrp="1"/>
          </p:cNvSpPr>
          <p:nvPr>
            <p:ph type="title"/>
          </p:nvPr>
        </p:nvSpPr>
        <p:spPr>
          <a:xfrm>
            <a:off x="8560707" y="6637272"/>
            <a:ext cx="2127931" cy="746256"/>
          </a:xfrm>
        </p:spPr>
        <p:txBody>
          <a:bodyPr/>
          <a:lstStyle/>
          <a:p>
            <a:r>
              <a:rPr lang="en-US" sz="5400" dirty="0" smtClean="0">
                <a:solidFill>
                  <a:schemeClr val="bg1"/>
                </a:solidFill>
              </a:rPr>
              <a:t>Francis</a:t>
            </a:r>
            <a:endParaRPr lang="en-US" sz="5400" dirty="0">
              <a:solidFill>
                <a:schemeClr val="bg1"/>
              </a:solidFill>
            </a:endParaRPr>
          </a:p>
        </p:txBody>
      </p:sp>
      <p:sp>
        <p:nvSpPr>
          <p:cNvPr id="4" name="Footer Placeholder 3"/>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3161521923"/>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age-5bda3d936914436ceaa3c37492d2d4f1f442b7523c71b16ee2f68b3e237df13a-V.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7808" y="1521491"/>
            <a:ext cx="4168500" cy="5558000"/>
          </a:xfrm>
          <a:prstGeom prst="rect">
            <a:avLst/>
          </a:prstGeom>
          <a:solidFill>
            <a:srgbClr val="FFFFFF">
              <a:shade val="85000"/>
            </a:srgbClr>
          </a:solidFill>
          <a:ln w="38100" cap="sq" cmpd="sng">
            <a:solidFill>
              <a:srgbClr val="0000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Picture 2" descr="IMG_20150515_105639.jpg"/>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328858" y="4300491"/>
            <a:ext cx="4110336" cy="2779000"/>
          </a:xfrm>
          <a:prstGeom prst="rect">
            <a:avLst/>
          </a:prstGeom>
          <a:solidFill>
            <a:srgbClr val="FFFFFF">
              <a:shade val="85000"/>
            </a:srgbClr>
          </a:solidFill>
          <a:ln w="38100" cap="sq" cmpd="sng">
            <a:solidFill>
              <a:srgbClr val="0000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3" descr="IMG_20150428_082623.jpg"/>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316308" y="1521491"/>
            <a:ext cx="4122885" cy="2779000"/>
          </a:xfrm>
          <a:prstGeom prst="rect">
            <a:avLst/>
          </a:prstGeom>
          <a:solidFill>
            <a:srgbClr val="FFFFFF">
              <a:shade val="85000"/>
            </a:srgbClr>
          </a:solidFill>
          <a:ln w="38100" cap="sq" cmpd="sng">
            <a:solidFill>
              <a:srgbClr val="0000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28726995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226" name="Picture 2" descr="IMG_7701-1"/>
          <p:cNvPicPr>
            <a:picLocks noChangeAspect="1" noChangeArrowheads="1"/>
          </p:cNvPicPr>
          <p:nvPr/>
        </p:nvPicPr>
        <p:blipFill rotWithShape="1">
          <a:blip r:embed="rId3">
            <a:extLst>
              <a:ext uri="{28A0092B-C50C-407E-A947-70E740481C1C}">
                <a14:useLocalDpi xmlns:a14="http://schemas.microsoft.com/office/drawing/2010/main" val="0"/>
              </a:ext>
            </a:extLst>
          </a:blip>
          <a:srcRect t="30659"/>
          <a:stretch/>
        </p:blipFill>
        <p:spPr bwMode="auto">
          <a:xfrm>
            <a:off x="2180431" y="1959427"/>
            <a:ext cx="5672138" cy="5244193"/>
          </a:xfrm>
          <a:prstGeom prst="rect">
            <a:avLst/>
          </a:prstGeom>
          <a:noFill/>
          <a:extLst>
            <a:ext uri="{909E8E84-426E-40DD-AFC4-6F175D3DCCD1}">
              <a14:hiddenFill xmlns:a14="http://schemas.microsoft.com/office/drawing/2010/main">
                <a:solidFill>
                  <a:srgbClr val="FFFFFF"/>
                </a:solidFill>
              </a14:hiddenFill>
            </a:ext>
          </a:extLst>
        </p:spPr>
      </p:pic>
      <p:sp>
        <p:nvSpPr>
          <p:cNvPr id="308227" name="Rectangle 3"/>
          <p:cNvSpPr>
            <a:spLocks noGrp="1" noChangeArrowheads="1"/>
          </p:cNvSpPr>
          <p:nvPr>
            <p:ph type="title"/>
          </p:nvPr>
        </p:nvSpPr>
        <p:spPr/>
        <p:txBody>
          <a:bodyPr/>
          <a:lstStyle/>
          <a:p>
            <a:r>
              <a:rPr lang="en-US" altLang="en-US" sz="3088" dirty="0" smtClean="0"/>
              <a:t>Pump </a:t>
            </a:r>
            <a:r>
              <a:rPr lang="en-US" altLang="en-US" sz="3088" dirty="0"/>
              <a:t>as </a:t>
            </a:r>
            <a:r>
              <a:rPr lang="en-US" altLang="en-US" sz="3088" dirty="0" smtClean="0"/>
              <a:t>turbine – Mae Wei village, </a:t>
            </a:r>
            <a:r>
              <a:rPr lang="en-US" altLang="en-US" sz="3088" dirty="0" err="1" smtClean="0"/>
              <a:t>Tak</a:t>
            </a:r>
            <a:r>
              <a:rPr lang="en-US" altLang="en-US" sz="3088" dirty="0" smtClean="0"/>
              <a:t> Province</a:t>
            </a:r>
            <a:endParaRPr lang="en-US" altLang="en-US" sz="3088" dirty="0"/>
          </a:p>
        </p:txBody>
      </p:sp>
    </p:spTree>
    <p:extLst>
      <p:ext uri="{BB962C8B-B14F-4D97-AF65-F5344CB8AC3E}">
        <p14:creationId xmlns:p14="http://schemas.microsoft.com/office/powerpoint/2010/main" val="127710855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ontent Placeholder 2"/>
          <p:cNvGraphicFramePr>
            <a:graphicFrameLocks noGrp="1"/>
          </p:cNvGraphicFramePr>
          <p:nvPr>
            <p:ph idx="1"/>
            <p:extLst>
              <p:ext uri="{D42A27DB-BD31-4B8C-83A1-F6EECF244321}">
                <p14:modId xmlns:p14="http://schemas.microsoft.com/office/powerpoint/2010/main" val="1907460147"/>
              </p:ext>
            </p:extLst>
          </p:nvPr>
        </p:nvGraphicFramePr>
        <p:xfrm>
          <a:off x="530225" y="1855788"/>
          <a:ext cx="8650287" cy="3657600"/>
        </p:xfrm>
        <a:graphic>
          <a:graphicData uri="http://schemas.openxmlformats.org/drawingml/2006/table">
            <a:tbl>
              <a:tblPr firstRow="1" bandRow="1">
                <a:tableStyleId>{5C22544A-7EE6-4342-B048-85BDC9FD1C3A}</a:tableStyleId>
              </a:tblPr>
              <a:tblGrid>
                <a:gridCol w="1774825"/>
                <a:gridCol w="3992033"/>
                <a:gridCol w="2883429"/>
              </a:tblGrid>
              <a:tr h="370840">
                <a:tc>
                  <a:txBody>
                    <a:bodyPr/>
                    <a:lstStyle/>
                    <a:p>
                      <a:r>
                        <a:rPr lang="en-US" dirty="0" smtClean="0"/>
                        <a:t>Quality</a:t>
                      </a:r>
                      <a:endParaRPr lang="en-US" dirty="0"/>
                    </a:p>
                  </a:txBody>
                  <a:tcPr/>
                </a:tc>
                <a:tc>
                  <a:txBody>
                    <a:bodyPr/>
                    <a:lstStyle/>
                    <a:p>
                      <a:r>
                        <a:rPr lang="en-US" dirty="0" smtClean="0"/>
                        <a:t>Measured</a:t>
                      </a:r>
                      <a:r>
                        <a:rPr lang="en-US" baseline="0" dirty="0" smtClean="0"/>
                        <a:t> in</a:t>
                      </a:r>
                      <a:endParaRPr lang="en-US" dirty="0"/>
                    </a:p>
                  </a:txBody>
                  <a:tcPr/>
                </a:tc>
                <a:tc>
                  <a:txBody>
                    <a:bodyPr/>
                    <a:lstStyle/>
                    <a:p>
                      <a:r>
                        <a:rPr lang="en-US" dirty="0" smtClean="0"/>
                        <a:t>Water analogy</a:t>
                      </a:r>
                      <a:endParaRPr lang="en-US" dirty="0"/>
                    </a:p>
                  </a:txBody>
                  <a:tcPr/>
                </a:tc>
              </a:tr>
              <a:tr h="370840">
                <a:tc>
                  <a:txBody>
                    <a:bodyPr/>
                    <a:lstStyle/>
                    <a:p>
                      <a:r>
                        <a:rPr lang="en-US" dirty="0" smtClean="0"/>
                        <a:t>Power</a:t>
                      </a:r>
                      <a:endParaRPr lang="en-US" dirty="0"/>
                    </a:p>
                  </a:txBody>
                  <a:tcPr/>
                </a:tc>
                <a:tc>
                  <a:txBody>
                    <a:bodyPr/>
                    <a:lstStyle/>
                    <a:p>
                      <a:r>
                        <a:rPr lang="en-US" dirty="0" smtClean="0"/>
                        <a:t>Watts (W)</a:t>
                      </a:r>
                    </a:p>
                    <a:p>
                      <a:endParaRPr lang="en-US" dirty="0" smtClean="0"/>
                    </a:p>
                    <a:p>
                      <a:r>
                        <a:rPr lang="en-US" dirty="0" smtClean="0"/>
                        <a:t>Kilowatts</a:t>
                      </a:r>
                      <a:r>
                        <a:rPr lang="en-US" baseline="0" dirty="0" smtClean="0"/>
                        <a:t> (</a:t>
                      </a:r>
                      <a:r>
                        <a:rPr lang="en-US" dirty="0" smtClean="0"/>
                        <a:t>kW =</a:t>
                      </a:r>
                      <a:r>
                        <a:rPr lang="en-US" baseline="0" dirty="0" smtClean="0"/>
                        <a:t> 1000W)</a:t>
                      </a:r>
                    </a:p>
                    <a:p>
                      <a:endParaRPr lang="en-US" baseline="0" dirty="0" smtClean="0"/>
                    </a:p>
                    <a:p>
                      <a:r>
                        <a:rPr lang="en-US" baseline="0" dirty="0" smtClean="0"/>
                        <a:t>Megawatts (</a:t>
                      </a:r>
                      <a:r>
                        <a:rPr lang="en-US" dirty="0" smtClean="0"/>
                        <a:t>MW = 1000 kW)</a:t>
                      </a:r>
                      <a:endParaRPr lang="en-US" dirty="0"/>
                    </a:p>
                  </a:txBody>
                  <a:tcPr/>
                </a:tc>
                <a:tc>
                  <a:txBody>
                    <a:bodyPr/>
                    <a:lstStyle/>
                    <a:p>
                      <a:r>
                        <a:rPr lang="en-US" dirty="0" smtClean="0"/>
                        <a:t>(power</a:t>
                      </a:r>
                      <a:r>
                        <a:rPr lang="en-US" baseline="0" dirty="0" smtClean="0"/>
                        <a:t>)</a:t>
                      </a:r>
                      <a:endParaRPr lang="en-US" dirty="0"/>
                    </a:p>
                  </a:txBody>
                  <a:tcPr/>
                </a:tc>
              </a:tr>
              <a:tr h="370840">
                <a:tc>
                  <a:txBody>
                    <a:bodyPr/>
                    <a:lstStyle/>
                    <a:p>
                      <a:r>
                        <a:rPr lang="en-US" dirty="0" smtClean="0"/>
                        <a:t>Voltage</a:t>
                      </a:r>
                      <a:endParaRPr lang="en-US" dirty="0"/>
                    </a:p>
                  </a:txBody>
                  <a:tcPr/>
                </a:tc>
                <a:tc>
                  <a:txBody>
                    <a:bodyPr/>
                    <a:lstStyle/>
                    <a:p>
                      <a:r>
                        <a:rPr lang="en-US" dirty="0" smtClean="0"/>
                        <a:t>Volts (V)</a:t>
                      </a:r>
                    </a:p>
                    <a:p>
                      <a:r>
                        <a:rPr lang="en-US" dirty="0" smtClean="0"/>
                        <a:t>Kilovolts</a:t>
                      </a:r>
                      <a:r>
                        <a:rPr lang="en-US" baseline="0" dirty="0" smtClean="0"/>
                        <a:t> (kV = 1000 V)</a:t>
                      </a:r>
                      <a:endParaRPr lang="en-US" dirty="0"/>
                    </a:p>
                  </a:txBody>
                  <a:tcPr/>
                </a:tc>
                <a:tc>
                  <a:txBody>
                    <a:bodyPr/>
                    <a:lstStyle/>
                    <a:p>
                      <a:r>
                        <a:rPr lang="en-US" dirty="0" smtClean="0"/>
                        <a:t>Pressure</a:t>
                      </a:r>
                      <a:endParaRPr lang="en-US" dirty="0"/>
                    </a:p>
                  </a:txBody>
                  <a:tcPr/>
                </a:tc>
              </a:tr>
              <a:tr h="370840">
                <a:tc>
                  <a:txBody>
                    <a:bodyPr/>
                    <a:lstStyle/>
                    <a:p>
                      <a:r>
                        <a:rPr lang="en-US" dirty="0" smtClean="0"/>
                        <a:t>Current</a:t>
                      </a:r>
                      <a:endParaRPr lang="en-US" dirty="0"/>
                    </a:p>
                  </a:txBody>
                  <a:tcPr/>
                </a:tc>
                <a:tc>
                  <a:txBody>
                    <a:bodyPr/>
                    <a:lstStyle/>
                    <a:p>
                      <a:r>
                        <a:rPr lang="en-US" dirty="0" smtClean="0"/>
                        <a:t>Amps (A)</a:t>
                      </a:r>
                      <a:endParaRPr lang="en-US" dirty="0"/>
                    </a:p>
                  </a:txBody>
                  <a:tcPr/>
                </a:tc>
                <a:tc>
                  <a:txBody>
                    <a:bodyPr/>
                    <a:lstStyle/>
                    <a:p>
                      <a:r>
                        <a:rPr lang="en-US" dirty="0" smtClean="0"/>
                        <a:t>Flow</a:t>
                      </a:r>
                      <a:endParaRPr lang="en-US" dirty="0"/>
                    </a:p>
                  </a:txBody>
                  <a:tcPr/>
                </a:tc>
              </a:tr>
              <a:tr h="370840">
                <a:tc>
                  <a:txBody>
                    <a:bodyPr/>
                    <a:lstStyle/>
                    <a:p>
                      <a:r>
                        <a:rPr lang="en-US" dirty="0" smtClean="0"/>
                        <a:t>Resistance</a:t>
                      </a:r>
                      <a:endParaRPr lang="en-US" dirty="0"/>
                    </a:p>
                  </a:txBody>
                  <a:tcPr/>
                </a:tc>
                <a:tc>
                  <a:txBody>
                    <a:bodyPr/>
                    <a:lstStyle/>
                    <a:p>
                      <a:r>
                        <a:rPr lang="en-US" dirty="0" smtClean="0"/>
                        <a:t>Ohms (</a:t>
                      </a:r>
                      <a:r>
                        <a:rPr lang="el-GR" dirty="0" smtClean="0"/>
                        <a:t>Ω</a:t>
                      </a:r>
                      <a:r>
                        <a:rPr lang="en-US" dirty="0" smtClean="0"/>
                        <a:t>)</a:t>
                      </a:r>
                      <a:endParaRPr lang="en-US" dirty="0"/>
                    </a:p>
                  </a:txBody>
                  <a:tcPr/>
                </a:tc>
                <a:tc>
                  <a:txBody>
                    <a:bodyPr/>
                    <a:lstStyle/>
                    <a:p>
                      <a:r>
                        <a:rPr lang="en-US" dirty="0" smtClean="0"/>
                        <a:t>Resistance to flow</a:t>
                      </a:r>
                      <a:endParaRPr lang="en-US" dirty="0"/>
                    </a:p>
                  </a:txBody>
                  <a:tcPr/>
                </a:tc>
              </a:tr>
            </a:tbl>
          </a:graphicData>
        </a:graphic>
      </p:graphicFrame>
      <p:sp>
        <p:nvSpPr>
          <p:cNvPr id="44034" name="Rectangle 2"/>
          <p:cNvSpPr>
            <a:spLocks noGrp="1" noChangeArrowheads="1"/>
          </p:cNvSpPr>
          <p:nvPr>
            <p:ph type="title"/>
          </p:nvPr>
        </p:nvSpPr>
        <p:spPr/>
        <p:txBody>
          <a:bodyPr/>
          <a:lstStyle/>
          <a:p>
            <a:r>
              <a:rPr lang="en-US" sz="4411" dirty="0" smtClean="0"/>
              <a:t>Electricity</a:t>
            </a:r>
            <a:endParaRPr lang="en-US" sz="4411" dirty="0"/>
          </a:p>
        </p:txBody>
      </p:sp>
      <p:sp>
        <p:nvSpPr>
          <p:cNvPr id="2" name="TextBox 1"/>
          <p:cNvSpPr txBox="1"/>
          <p:nvPr/>
        </p:nvSpPr>
        <p:spPr>
          <a:xfrm>
            <a:off x="982133" y="6011333"/>
            <a:ext cx="914400" cy="914400"/>
          </a:xfrm>
          <a:prstGeom prst="rect">
            <a:avLst/>
          </a:prstGeom>
          <a:noFill/>
        </p:spPr>
        <p:txBody>
          <a:bodyPr wrap="none" rtlCol="0">
            <a:noAutofit/>
          </a:bodyPr>
          <a:lstStyle/>
          <a:p>
            <a:r>
              <a:rPr lang="en-US" sz="1800" dirty="0" smtClean="0"/>
              <a:t>Power = Voltage x current          (Watts = volts x amps)</a:t>
            </a:r>
          </a:p>
        </p:txBody>
      </p:sp>
    </p:spTree>
    <p:extLst>
      <p:ext uri="{BB962C8B-B14F-4D97-AF65-F5344CB8AC3E}">
        <p14:creationId xmlns:p14="http://schemas.microsoft.com/office/powerpoint/2010/main" val="4262070687"/>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en-US" sz="4411" dirty="0"/>
              <a:t>Generators</a:t>
            </a:r>
          </a:p>
        </p:txBody>
      </p:sp>
      <p:sp>
        <p:nvSpPr>
          <p:cNvPr id="44035" name="Rectangle 3"/>
          <p:cNvSpPr>
            <a:spLocks noGrp="1" noChangeArrowheads="1"/>
          </p:cNvSpPr>
          <p:nvPr>
            <p:ph idx="1"/>
          </p:nvPr>
        </p:nvSpPr>
        <p:spPr>
          <a:xfrm>
            <a:off x="806609" y="4369647"/>
            <a:ext cx="9075420" cy="2386150"/>
          </a:xfrm>
        </p:spPr>
        <p:txBody>
          <a:bodyPr>
            <a:normAutofit/>
          </a:bodyPr>
          <a:lstStyle/>
          <a:p>
            <a:pPr marL="285750" indent="-285750">
              <a:buFont typeface="Arial" panose="020B0604020202020204" pitchFamily="34" charset="0"/>
              <a:buChar char="•"/>
            </a:pPr>
            <a:r>
              <a:rPr lang="en-GB" sz="3200" b="0" dirty="0" smtClean="0">
                <a:solidFill>
                  <a:schemeClr val="tx1"/>
                </a:solidFill>
              </a:rPr>
              <a:t>Permanent magnet</a:t>
            </a:r>
          </a:p>
          <a:p>
            <a:pPr marL="285750" indent="-285750">
              <a:buFont typeface="Arial" panose="020B0604020202020204" pitchFamily="34" charset="0"/>
              <a:buChar char="•"/>
            </a:pPr>
            <a:r>
              <a:rPr lang="en-GB" sz="3200" b="0" dirty="0" smtClean="0">
                <a:solidFill>
                  <a:schemeClr val="tx1"/>
                </a:solidFill>
              </a:rPr>
              <a:t>Wound rotor synchronous</a:t>
            </a:r>
          </a:p>
          <a:p>
            <a:pPr marL="285750" indent="-285750">
              <a:buFont typeface="Arial" panose="020B0604020202020204" pitchFamily="34" charset="0"/>
              <a:buChar char="•"/>
            </a:pPr>
            <a:r>
              <a:rPr lang="en-GB" sz="3200" b="0" dirty="0" smtClean="0">
                <a:solidFill>
                  <a:schemeClr val="tx1"/>
                </a:solidFill>
              </a:rPr>
              <a:t>Induction (Asynchronous)</a:t>
            </a:r>
          </a:p>
          <a:p>
            <a:pPr marL="285750" indent="-285750">
              <a:buFont typeface="Arial" panose="020B0604020202020204" pitchFamily="34" charset="0"/>
              <a:buChar char="•"/>
            </a:pPr>
            <a:endParaRPr lang="en-US" sz="3200" b="0" dirty="0" smtClean="0">
              <a:solidFill>
                <a:schemeClr val="tx1"/>
              </a:solidFill>
            </a:endParaRPr>
          </a:p>
        </p:txBody>
      </p:sp>
      <p:pic>
        <p:nvPicPr>
          <p:cNvPr id="44036" name="Picture 4" descr="PMAlternatorLnDwgi"/>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2907401" y="1512570"/>
            <a:ext cx="4651503" cy="2697767"/>
          </a:xfrm>
          <a:prstGeom prst="rect">
            <a:avLst/>
          </a:prstGeom>
          <a:noFill/>
          <a:ln w="9525">
            <a:noFill/>
            <a:miter lim="800000"/>
            <a:headEnd/>
            <a:tailEnd/>
          </a:ln>
        </p:spPr>
      </p:pic>
    </p:spTree>
    <p:extLst>
      <p:ext uri="{BB962C8B-B14F-4D97-AF65-F5344CB8AC3E}">
        <p14:creationId xmlns:p14="http://schemas.microsoft.com/office/powerpoint/2010/main" val="348073904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173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8704" y="75280"/>
            <a:ext cx="9075420" cy="74875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Permanent magnet</a:t>
            </a:r>
            <a:endParaRPr lang="en-US" dirty="0"/>
          </a:p>
        </p:txBody>
      </p:sp>
      <p:sp>
        <p:nvSpPr>
          <p:cNvPr id="3" name="TextBox 2"/>
          <p:cNvSpPr txBox="1"/>
          <p:nvPr/>
        </p:nvSpPr>
        <p:spPr>
          <a:xfrm>
            <a:off x="1038622" y="4876800"/>
            <a:ext cx="2006600" cy="533400"/>
          </a:xfrm>
          <a:prstGeom prst="rect">
            <a:avLst/>
          </a:prstGeom>
          <a:noFill/>
        </p:spPr>
        <p:txBody>
          <a:bodyPr wrap="square" rtlCol="0">
            <a:noAutofit/>
          </a:bodyPr>
          <a:lstStyle/>
          <a:p>
            <a:r>
              <a:rPr lang="en-US" sz="2800" dirty="0" smtClean="0"/>
              <a:t>rotor</a:t>
            </a:r>
          </a:p>
        </p:txBody>
      </p:sp>
      <p:sp>
        <p:nvSpPr>
          <p:cNvPr id="5" name="TextBox 4"/>
          <p:cNvSpPr txBox="1"/>
          <p:nvPr/>
        </p:nvSpPr>
        <p:spPr>
          <a:xfrm>
            <a:off x="8167688" y="771604"/>
            <a:ext cx="2006600" cy="533400"/>
          </a:xfrm>
          <a:prstGeom prst="rect">
            <a:avLst/>
          </a:prstGeom>
          <a:noFill/>
        </p:spPr>
        <p:txBody>
          <a:bodyPr wrap="square" rtlCol="0">
            <a:noAutofit/>
          </a:bodyPr>
          <a:lstStyle/>
          <a:p>
            <a:r>
              <a:rPr lang="en-US" sz="2800" dirty="0" smtClean="0"/>
              <a:t>stator</a:t>
            </a:r>
          </a:p>
        </p:txBody>
      </p:sp>
    </p:spTree>
    <p:extLst>
      <p:ext uri="{BB962C8B-B14F-4D97-AF65-F5344CB8AC3E}">
        <p14:creationId xmlns:p14="http://schemas.microsoft.com/office/powerpoint/2010/main" val="12426269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ChangeArrowheads="1"/>
          </p:cNvSpPr>
          <p:nvPr/>
        </p:nvSpPr>
        <p:spPr bwMode="auto">
          <a:xfrm>
            <a:off x="554514" y="0"/>
            <a:ext cx="7814945" cy="1008380"/>
          </a:xfrm>
          <a:prstGeom prst="rect">
            <a:avLst/>
          </a:prstGeom>
          <a:noFill/>
          <a:ln w="9525">
            <a:noFill/>
            <a:miter lim="800000"/>
            <a:headEnd/>
            <a:tailEnd/>
          </a:ln>
        </p:spPr>
        <p:txBody>
          <a:bodyPr anchor="ctr"/>
          <a:lstStyle/>
          <a:p>
            <a:pPr algn="ctr"/>
            <a:endParaRPr lang="en-US" sz="4852">
              <a:solidFill>
                <a:srgbClr val="000000"/>
              </a:solidFill>
              <a:latin typeface="Calibri" pitchFamily="34" charset="0"/>
            </a:endParaRPr>
          </a:p>
        </p:txBody>
      </p:sp>
      <p:sp>
        <p:nvSpPr>
          <p:cNvPr id="12293" name="Rectangle 5"/>
          <p:cNvSpPr>
            <a:spLocks noGrp="1" noChangeArrowheads="1"/>
          </p:cNvSpPr>
          <p:nvPr>
            <p:ph type="title" idx="4294967295"/>
          </p:nvPr>
        </p:nvSpPr>
        <p:spPr>
          <a:xfrm>
            <a:off x="2438400" y="106681"/>
            <a:ext cx="5913120" cy="1008380"/>
          </a:xfrm>
        </p:spPr>
        <p:txBody>
          <a:bodyPr/>
          <a:lstStyle/>
          <a:p>
            <a:r>
              <a:rPr lang="en-US" sz="3529" dirty="0" smtClean="0"/>
              <a:t> Any questions from yesterday?</a:t>
            </a:r>
            <a:endParaRPr lang="en-US" sz="3529" dirty="0"/>
          </a:p>
        </p:txBody>
      </p:sp>
      <p:pic>
        <p:nvPicPr>
          <p:cNvPr id="5" name="Picture 4" descr="131205-JAV026-Seloliman-00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996441" y="2221953"/>
            <a:ext cx="6751320" cy="5065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82219610"/>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8662" name="Picture 6" descr="IMG_740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419" y="0"/>
            <a:ext cx="10083800" cy="7562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720161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GB" altLang="en-US"/>
              <a:t>Permanent Magnet Generator</a:t>
            </a:r>
            <a:endParaRPr lang="en-US" altLang="en-US"/>
          </a:p>
        </p:txBody>
      </p:sp>
      <p:sp>
        <p:nvSpPr>
          <p:cNvPr id="45059" name="Rectangle 3"/>
          <p:cNvSpPr>
            <a:spLocks noGrp="1" noChangeArrowheads="1"/>
          </p:cNvSpPr>
          <p:nvPr>
            <p:ph type="body" idx="1"/>
          </p:nvPr>
        </p:nvSpPr>
        <p:spPr/>
        <p:txBody>
          <a:bodyPr/>
          <a:lstStyle/>
          <a:p>
            <a:pPr>
              <a:lnSpc>
                <a:spcPct val="90000"/>
              </a:lnSpc>
            </a:pPr>
            <a:r>
              <a:rPr lang="en-GB" altLang="en-US" sz="3088" dirty="0"/>
              <a:t>Rotor has permanent magnets</a:t>
            </a:r>
          </a:p>
          <a:p>
            <a:pPr lvl="1">
              <a:lnSpc>
                <a:spcPct val="90000"/>
              </a:lnSpc>
            </a:pPr>
            <a:r>
              <a:rPr lang="en-GB" altLang="en-US" sz="3088" dirty="0"/>
              <a:t>Advantages</a:t>
            </a:r>
          </a:p>
          <a:p>
            <a:pPr lvl="2">
              <a:lnSpc>
                <a:spcPct val="90000"/>
              </a:lnSpc>
            </a:pPr>
            <a:r>
              <a:rPr lang="en-GB" altLang="en-US" sz="2447" dirty="0"/>
              <a:t>No brushes</a:t>
            </a:r>
          </a:p>
          <a:p>
            <a:pPr lvl="2">
              <a:lnSpc>
                <a:spcPct val="90000"/>
              </a:lnSpc>
            </a:pPr>
            <a:r>
              <a:rPr lang="en-GB" altLang="en-US" sz="2447" dirty="0"/>
              <a:t>Efficient</a:t>
            </a:r>
          </a:p>
          <a:p>
            <a:pPr lvl="1">
              <a:lnSpc>
                <a:spcPct val="90000"/>
              </a:lnSpc>
            </a:pPr>
            <a:endParaRPr lang="en-GB" altLang="en-US" sz="3088" dirty="0" smtClean="0"/>
          </a:p>
          <a:p>
            <a:pPr lvl="1">
              <a:lnSpc>
                <a:spcPct val="90000"/>
              </a:lnSpc>
            </a:pPr>
            <a:r>
              <a:rPr lang="en-GB" altLang="en-US" sz="3088" dirty="0" smtClean="0"/>
              <a:t>Disadvantages</a:t>
            </a:r>
            <a:endParaRPr lang="en-GB" altLang="en-US" sz="3088" dirty="0"/>
          </a:p>
          <a:p>
            <a:pPr lvl="2">
              <a:lnSpc>
                <a:spcPct val="90000"/>
              </a:lnSpc>
            </a:pPr>
            <a:r>
              <a:rPr lang="en-GB" altLang="en-US" sz="2247" dirty="0"/>
              <a:t>Generally limited in size to several kW</a:t>
            </a:r>
          </a:p>
          <a:p>
            <a:pPr lvl="2">
              <a:lnSpc>
                <a:spcPct val="90000"/>
              </a:lnSpc>
            </a:pPr>
            <a:r>
              <a:rPr lang="en-GB" altLang="en-US" sz="2247" dirty="0"/>
              <a:t>field not adjustable</a:t>
            </a:r>
          </a:p>
          <a:p>
            <a:pPr>
              <a:lnSpc>
                <a:spcPct val="90000"/>
              </a:lnSpc>
            </a:pPr>
            <a:endParaRPr lang="en-GB" altLang="en-US" sz="3088" dirty="0"/>
          </a:p>
          <a:p>
            <a:pPr>
              <a:lnSpc>
                <a:spcPct val="90000"/>
              </a:lnSpc>
            </a:pPr>
            <a:endParaRPr lang="en-GB" altLang="en-US" sz="3088" dirty="0"/>
          </a:p>
          <a:p>
            <a:pPr>
              <a:lnSpc>
                <a:spcPct val="90000"/>
              </a:lnSpc>
            </a:pPr>
            <a:endParaRPr lang="en-GB" altLang="en-US" sz="3088" dirty="0"/>
          </a:p>
        </p:txBody>
      </p:sp>
    </p:spTree>
    <p:extLst>
      <p:ext uri="{BB962C8B-B14F-4D97-AF65-F5344CB8AC3E}">
        <p14:creationId xmlns:p14="http://schemas.microsoft.com/office/powerpoint/2010/main" val="148100578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2" name="Rectangle 4"/>
          <p:cNvSpPr>
            <a:spLocks noGrp="1" noChangeArrowheads="1"/>
          </p:cNvSpPr>
          <p:nvPr>
            <p:ph type="title"/>
          </p:nvPr>
        </p:nvSpPr>
        <p:spPr/>
        <p:txBody>
          <a:bodyPr/>
          <a:lstStyle/>
          <a:p>
            <a:endParaRPr lang="en-US" altLang="en-US"/>
          </a:p>
        </p:txBody>
      </p:sp>
      <p:pic>
        <p:nvPicPr>
          <p:cNvPr id="206854" name="Picture 6" descr="Chineseturbine upsidedow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5622" y="2401905"/>
            <a:ext cx="6890597" cy="5160945"/>
          </a:xfrm>
          <a:prstGeom prst="rect">
            <a:avLst/>
          </a:prstGeom>
          <a:noFill/>
          <a:extLst>
            <a:ext uri="{909E8E84-426E-40DD-AFC4-6F175D3DCCD1}">
              <a14:hiddenFill xmlns:a14="http://schemas.microsoft.com/office/drawing/2010/main">
                <a:solidFill>
                  <a:srgbClr val="FFFFFF"/>
                </a:solidFill>
              </a14:hiddenFill>
            </a:ext>
          </a:extLst>
        </p:spPr>
      </p:pic>
      <p:pic>
        <p:nvPicPr>
          <p:cNvPr id="206853" name="Picture 5" descr="Chinese turbine uprigh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2419" y="0"/>
            <a:ext cx="5237974" cy="50559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535313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3"/>
          <p:cNvSpPr>
            <a:spLocks noGrp="1" noChangeArrowheads="1"/>
          </p:cNvSpPr>
          <p:nvPr>
            <p:ph type="body" idx="1"/>
          </p:nvPr>
        </p:nvSpPr>
        <p:spPr/>
        <p:txBody>
          <a:bodyPr>
            <a:normAutofit/>
          </a:bodyPr>
          <a:lstStyle/>
          <a:p>
            <a:pPr>
              <a:lnSpc>
                <a:spcPct val="90000"/>
              </a:lnSpc>
            </a:pPr>
            <a:r>
              <a:rPr lang="en-GB" altLang="en-US" sz="2800" dirty="0"/>
              <a:t>Used in many all stand-alone applications.</a:t>
            </a:r>
          </a:p>
          <a:p>
            <a:pPr>
              <a:lnSpc>
                <a:spcPct val="90000"/>
              </a:lnSpc>
            </a:pPr>
            <a:r>
              <a:rPr lang="en-GB" altLang="en-US" sz="2800" dirty="0"/>
              <a:t>Single phase up to 10 kW.</a:t>
            </a:r>
          </a:p>
          <a:p>
            <a:pPr>
              <a:lnSpc>
                <a:spcPct val="90000"/>
              </a:lnSpc>
            </a:pPr>
            <a:r>
              <a:rPr lang="en-GB" altLang="en-US" sz="2800" dirty="0"/>
              <a:t>Three-phase up to 70,000 kW </a:t>
            </a:r>
          </a:p>
          <a:p>
            <a:pPr>
              <a:lnSpc>
                <a:spcPct val="90000"/>
              </a:lnSpc>
            </a:pPr>
            <a:r>
              <a:rPr lang="en-GB" altLang="en-US" sz="2800" dirty="0"/>
              <a:t>Advantage:</a:t>
            </a:r>
          </a:p>
          <a:p>
            <a:pPr lvl="2">
              <a:lnSpc>
                <a:spcPct val="90000"/>
              </a:lnSpc>
            </a:pPr>
            <a:r>
              <a:rPr lang="en-GB" altLang="en-US" sz="2600" dirty="0"/>
              <a:t>Industrial standard</a:t>
            </a:r>
          </a:p>
          <a:p>
            <a:pPr lvl="2">
              <a:lnSpc>
                <a:spcPct val="90000"/>
              </a:lnSpc>
            </a:pPr>
            <a:r>
              <a:rPr lang="en-GB" altLang="en-US" sz="2600" dirty="0"/>
              <a:t>Frequency and voltage regulation</a:t>
            </a:r>
          </a:p>
          <a:p>
            <a:pPr>
              <a:lnSpc>
                <a:spcPct val="90000"/>
              </a:lnSpc>
            </a:pPr>
            <a:r>
              <a:rPr lang="en-GB" altLang="en-US" sz="2800" dirty="0"/>
              <a:t>Disadvantage</a:t>
            </a:r>
          </a:p>
          <a:p>
            <a:pPr lvl="2">
              <a:lnSpc>
                <a:spcPct val="90000"/>
              </a:lnSpc>
            </a:pPr>
            <a:r>
              <a:rPr lang="en-GB" altLang="en-US" sz="2600" dirty="0"/>
              <a:t>Wound rotor – not tolerant to </a:t>
            </a:r>
            <a:r>
              <a:rPr lang="en-GB" altLang="en-US" sz="2600" dirty="0" err="1"/>
              <a:t>overspeed</a:t>
            </a:r>
            <a:endParaRPr lang="en-GB" altLang="en-US" sz="2600" dirty="0"/>
          </a:p>
          <a:p>
            <a:pPr lvl="2">
              <a:lnSpc>
                <a:spcPct val="90000"/>
              </a:lnSpc>
            </a:pPr>
            <a:r>
              <a:rPr lang="en-GB" altLang="en-US" sz="2600" dirty="0"/>
              <a:t>Harder to connect to grid</a:t>
            </a:r>
          </a:p>
          <a:p>
            <a:pPr>
              <a:lnSpc>
                <a:spcPct val="90000"/>
              </a:lnSpc>
            </a:pPr>
            <a:endParaRPr lang="en-GB" altLang="en-US" sz="2800" dirty="0"/>
          </a:p>
        </p:txBody>
      </p:sp>
      <p:pic>
        <p:nvPicPr>
          <p:cNvPr id="48132" name="Picture 4" descr="synchGe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17732" y="2184824"/>
            <a:ext cx="4168487" cy="2444326"/>
          </a:xfrm>
          <a:prstGeom prst="rect">
            <a:avLst/>
          </a:prstGeom>
          <a:noFill/>
          <a:extLst>
            <a:ext uri="{909E8E84-426E-40DD-AFC4-6F175D3DCCD1}">
              <a14:hiddenFill xmlns:a14="http://schemas.microsoft.com/office/drawing/2010/main">
                <a:solidFill>
                  <a:srgbClr val="FFFFFF"/>
                </a:solidFill>
              </a14:hiddenFill>
            </a:ext>
          </a:extLst>
        </p:spPr>
      </p:pic>
      <p:sp>
        <p:nvSpPr>
          <p:cNvPr id="48130" name="Rectangle 2"/>
          <p:cNvSpPr>
            <a:spLocks noGrp="1" noChangeArrowheads="1"/>
          </p:cNvSpPr>
          <p:nvPr>
            <p:ph type="title"/>
          </p:nvPr>
        </p:nvSpPr>
        <p:spPr/>
        <p:txBody>
          <a:bodyPr/>
          <a:lstStyle/>
          <a:p>
            <a:r>
              <a:rPr lang="en-GB" altLang="en-US"/>
              <a:t>(wound rotor) Synchronous</a:t>
            </a:r>
            <a:r>
              <a:rPr lang="en-US" altLang="en-US"/>
              <a:t> Generator</a:t>
            </a:r>
          </a:p>
        </p:txBody>
      </p:sp>
    </p:spTree>
    <p:extLst>
      <p:ext uri="{BB962C8B-B14F-4D97-AF65-F5344CB8AC3E}">
        <p14:creationId xmlns:p14="http://schemas.microsoft.com/office/powerpoint/2010/main" val="63079229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4" name="Rectangle 4"/>
          <p:cNvSpPr>
            <a:spLocks noGrp="1" noChangeArrowheads="1"/>
          </p:cNvSpPr>
          <p:nvPr>
            <p:ph type="title"/>
          </p:nvPr>
        </p:nvSpPr>
        <p:spPr/>
        <p:txBody>
          <a:bodyPr/>
          <a:lstStyle/>
          <a:p>
            <a:endParaRPr lang="en-US" altLang="en-US"/>
          </a:p>
        </p:txBody>
      </p:sp>
      <p:pic>
        <p:nvPicPr>
          <p:cNvPr id="20992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39337" y="1428538"/>
            <a:ext cx="6302375" cy="5939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4029226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1026"/>
          <p:cNvSpPr>
            <a:spLocks noGrp="1" noChangeArrowheads="1"/>
          </p:cNvSpPr>
          <p:nvPr>
            <p:ph type="title"/>
          </p:nvPr>
        </p:nvSpPr>
        <p:spPr/>
        <p:txBody>
          <a:bodyPr/>
          <a:lstStyle/>
          <a:p>
            <a:r>
              <a:rPr lang="en-GB" altLang="en-US" dirty="0" smtClean="0"/>
              <a:t>(Wound </a:t>
            </a:r>
            <a:r>
              <a:rPr lang="en-GB" altLang="en-US" dirty="0"/>
              <a:t>rotor) Synchronous</a:t>
            </a:r>
            <a:r>
              <a:rPr lang="en-US" altLang="en-US" dirty="0"/>
              <a:t> Generator</a:t>
            </a:r>
          </a:p>
        </p:txBody>
      </p:sp>
      <p:sp>
        <p:nvSpPr>
          <p:cNvPr id="44035" name="Rectangle 1027"/>
          <p:cNvSpPr>
            <a:spLocks noGrp="1" noChangeArrowheads="1"/>
          </p:cNvSpPr>
          <p:nvPr>
            <p:ph type="body" idx="1"/>
          </p:nvPr>
        </p:nvSpPr>
        <p:spPr>
          <a:xfrm>
            <a:off x="1058704" y="1895590"/>
            <a:ext cx="8571230" cy="1752410"/>
          </a:xfrm>
        </p:spPr>
        <p:txBody>
          <a:bodyPr>
            <a:normAutofit/>
          </a:bodyPr>
          <a:lstStyle/>
          <a:p>
            <a:r>
              <a:rPr lang="en-GB" altLang="en-US" sz="2000" dirty="0"/>
              <a:t>Most large machines use field coils to generate the magnetic field.</a:t>
            </a:r>
          </a:p>
          <a:p>
            <a:r>
              <a:rPr lang="en-GB" altLang="en-US" sz="2000" dirty="0"/>
              <a:t>Rotating magnetic field induces alternating current in stator windings.</a:t>
            </a:r>
          </a:p>
          <a:p>
            <a:pPr>
              <a:buFontTx/>
              <a:buNone/>
            </a:pPr>
            <a:endParaRPr lang="en-GB" altLang="en-US" sz="2000" dirty="0"/>
          </a:p>
        </p:txBody>
      </p:sp>
      <p:sp>
        <p:nvSpPr>
          <p:cNvPr id="44037" name="Freeform 1029" descr="Light downward diagonal"/>
          <p:cNvSpPr>
            <a:spLocks/>
          </p:cNvSpPr>
          <p:nvPr/>
        </p:nvSpPr>
        <p:spPr bwMode="auto">
          <a:xfrm>
            <a:off x="2739337" y="5041900"/>
            <a:ext cx="4537710" cy="672253"/>
          </a:xfrm>
          <a:custGeom>
            <a:avLst/>
            <a:gdLst>
              <a:gd name="T0" fmla="*/ 0 w 2592"/>
              <a:gd name="T1" fmla="*/ 384 h 384"/>
              <a:gd name="T2" fmla="*/ 192 w 2592"/>
              <a:gd name="T3" fmla="*/ 384 h 384"/>
              <a:gd name="T4" fmla="*/ 192 w 2592"/>
              <a:gd name="T5" fmla="*/ 288 h 384"/>
              <a:gd name="T6" fmla="*/ 1152 w 2592"/>
              <a:gd name="T7" fmla="*/ 288 h 384"/>
              <a:gd name="T8" fmla="*/ 1152 w 2592"/>
              <a:gd name="T9" fmla="*/ 96 h 384"/>
              <a:gd name="T10" fmla="*/ 2256 w 2592"/>
              <a:gd name="T11" fmla="*/ 96 h 384"/>
              <a:gd name="T12" fmla="*/ 2256 w 2592"/>
              <a:gd name="T13" fmla="*/ 384 h 384"/>
              <a:gd name="T14" fmla="*/ 2592 w 2592"/>
              <a:gd name="T15" fmla="*/ 384 h 384"/>
              <a:gd name="T16" fmla="*/ 2592 w 2592"/>
              <a:gd name="T17" fmla="*/ 288 h 384"/>
              <a:gd name="T18" fmla="*/ 2304 w 2592"/>
              <a:gd name="T19" fmla="*/ 288 h 384"/>
              <a:gd name="T20" fmla="*/ 2304 w 2592"/>
              <a:gd name="T21" fmla="*/ 0 h 384"/>
              <a:gd name="T22" fmla="*/ 1056 w 2592"/>
              <a:gd name="T23" fmla="*/ 0 h 384"/>
              <a:gd name="T24" fmla="*/ 1056 w 2592"/>
              <a:gd name="T25" fmla="*/ 192 h 384"/>
              <a:gd name="T26" fmla="*/ 96 w 2592"/>
              <a:gd name="T27" fmla="*/ 192 h 384"/>
              <a:gd name="T28" fmla="*/ 96 w 2592"/>
              <a:gd name="T29" fmla="*/ 336 h 384"/>
              <a:gd name="T30" fmla="*/ 0 w 2592"/>
              <a:gd name="T31" fmla="*/ 336 h 384"/>
              <a:gd name="T32" fmla="*/ 0 w 2592"/>
              <a:gd name="T33" fmla="*/ 38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92" h="384">
                <a:moveTo>
                  <a:pt x="0" y="384"/>
                </a:moveTo>
                <a:lnTo>
                  <a:pt x="192" y="384"/>
                </a:lnTo>
                <a:lnTo>
                  <a:pt x="192" y="288"/>
                </a:lnTo>
                <a:lnTo>
                  <a:pt x="1152" y="288"/>
                </a:lnTo>
                <a:lnTo>
                  <a:pt x="1152" y="96"/>
                </a:lnTo>
                <a:lnTo>
                  <a:pt x="2256" y="96"/>
                </a:lnTo>
                <a:lnTo>
                  <a:pt x="2256" y="384"/>
                </a:lnTo>
                <a:lnTo>
                  <a:pt x="2592" y="384"/>
                </a:lnTo>
                <a:lnTo>
                  <a:pt x="2592" y="288"/>
                </a:lnTo>
                <a:lnTo>
                  <a:pt x="2304" y="288"/>
                </a:lnTo>
                <a:lnTo>
                  <a:pt x="2304" y="0"/>
                </a:lnTo>
                <a:lnTo>
                  <a:pt x="1056" y="0"/>
                </a:lnTo>
                <a:lnTo>
                  <a:pt x="1056" y="192"/>
                </a:lnTo>
                <a:lnTo>
                  <a:pt x="96" y="192"/>
                </a:lnTo>
                <a:lnTo>
                  <a:pt x="96" y="336"/>
                </a:lnTo>
                <a:lnTo>
                  <a:pt x="0" y="336"/>
                </a:lnTo>
                <a:lnTo>
                  <a:pt x="0" y="384"/>
                </a:lnTo>
                <a:close/>
              </a:path>
            </a:pathLst>
          </a:custGeom>
          <a:pattFill prst="ltDnDiag">
            <a:fgClr>
              <a:schemeClr val="tx1"/>
            </a:fgClr>
            <a:bgClr>
              <a:srgbClr val="FFFFFF"/>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008400" fontAlgn="base">
              <a:spcBef>
                <a:spcPct val="0"/>
              </a:spcBef>
              <a:spcAft>
                <a:spcPct val="0"/>
              </a:spcAft>
            </a:pPr>
            <a:endParaRPr lang="en-US" sz="2647">
              <a:solidFill>
                <a:srgbClr val="000000"/>
              </a:solidFill>
            </a:endParaRPr>
          </a:p>
        </p:txBody>
      </p:sp>
      <p:sp>
        <p:nvSpPr>
          <p:cNvPr id="44038" name="Freeform 1030" descr="Light downward diagonal"/>
          <p:cNvSpPr>
            <a:spLocks/>
          </p:cNvSpPr>
          <p:nvPr/>
        </p:nvSpPr>
        <p:spPr bwMode="auto">
          <a:xfrm>
            <a:off x="2739337" y="6134312"/>
            <a:ext cx="4537710" cy="1188699"/>
          </a:xfrm>
          <a:custGeom>
            <a:avLst/>
            <a:gdLst>
              <a:gd name="T0" fmla="*/ 0 w 2592"/>
              <a:gd name="T1" fmla="*/ 679 h 679"/>
              <a:gd name="T2" fmla="*/ 192 w 2592"/>
              <a:gd name="T3" fmla="*/ 679 h 679"/>
              <a:gd name="T4" fmla="*/ 192 w 2592"/>
              <a:gd name="T5" fmla="*/ 583 h 679"/>
              <a:gd name="T6" fmla="*/ 1152 w 2592"/>
              <a:gd name="T7" fmla="*/ 583 h 679"/>
              <a:gd name="T8" fmla="*/ 1152 w 2592"/>
              <a:gd name="T9" fmla="*/ 391 h 679"/>
              <a:gd name="T10" fmla="*/ 2256 w 2592"/>
              <a:gd name="T11" fmla="*/ 391 h 679"/>
              <a:gd name="T12" fmla="*/ 2256 w 2592"/>
              <a:gd name="T13" fmla="*/ 679 h 679"/>
              <a:gd name="T14" fmla="*/ 2592 w 2592"/>
              <a:gd name="T15" fmla="*/ 679 h 679"/>
              <a:gd name="T16" fmla="*/ 2592 w 2592"/>
              <a:gd name="T17" fmla="*/ 0 h 679"/>
              <a:gd name="T18" fmla="*/ 2256 w 2592"/>
              <a:gd name="T19" fmla="*/ 0 h 679"/>
              <a:gd name="T20" fmla="*/ 2256 w 2592"/>
              <a:gd name="T21" fmla="*/ 288 h 679"/>
              <a:gd name="T22" fmla="*/ 1056 w 2592"/>
              <a:gd name="T23" fmla="*/ 288 h 679"/>
              <a:gd name="T24" fmla="*/ 1056 w 2592"/>
              <a:gd name="T25" fmla="*/ 96 h 679"/>
              <a:gd name="T26" fmla="*/ 192 w 2592"/>
              <a:gd name="T27" fmla="*/ 96 h 679"/>
              <a:gd name="T28" fmla="*/ 192 w 2592"/>
              <a:gd name="T29" fmla="*/ 0 h 679"/>
              <a:gd name="T30" fmla="*/ 1 w 2592"/>
              <a:gd name="T31" fmla="*/ 0 h 679"/>
              <a:gd name="T32" fmla="*/ 0 w 2592"/>
              <a:gd name="T33" fmla="*/ 679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92" h="679">
                <a:moveTo>
                  <a:pt x="0" y="679"/>
                </a:moveTo>
                <a:lnTo>
                  <a:pt x="192" y="679"/>
                </a:lnTo>
                <a:lnTo>
                  <a:pt x="192" y="583"/>
                </a:lnTo>
                <a:lnTo>
                  <a:pt x="1152" y="583"/>
                </a:lnTo>
                <a:lnTo>
                  <a:pt x="1152" y="391"/>
                </a:lnTo>
                <a:lnTo>
                  <a:pt x="2256" y="391"/>
                </a:lnTo>
                <a:lnTo>
                  <a:pt x="2256" y="679"/>
                </a:lnTo>
                <a:lnTo>
                  <a:pt x="2592" y="679"/>
                </a:lnTo>
                <a:lnTo>
                  <a:pt x="2592" y="0"/>
                </a:lnTo>
                <a:lnTo>
                  <a:pt x="2256" y="0"/>
                </a:lnTo>
                <a:lnTo>
                  <a:pt x="2256" y="288"/>
                </a:lnTo>
                <a:lnTo>
                  <a:pt x="1056" y="288"/>
                </a:lnTo>
                <a:lnTo>
                  <a:pt x="1056" y="96"/>
                </a:lnTo>
                <a:lnTo>
                  <a:pt x="192" y="96"/>
                </a:lnTo>
                <a:lnTo>
                  <a:pt x="192" y="0"/>
                </a:lnTo>
                <a:lnTo>
                  <a:pt x="1" y="0"/>
                </a:lnTo>
                <a:lnTo>
                  <a:pt x="0" y="679"/>
                </a:lnTo>
                <a:close/>
              </a:path>
            </a:pathLst>
          </a:custGeom>
          <a:pattFill prst="ltDnDiag">
            <a:fgClr>
              <a:schemeClr val="tx1"/>
            </a:fgClr>
            <a:bgClr>
              <a:srgbClr val="FFFFFF"/>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008400" fontAlgn="base">
              <a:spcBef>
                <a:spcPct val="0"/>
              </a:spcBef>
              <a:spcAft>
                <a:spcPct val="0"/>
              </a:spcAft>
            </a:pPr>
            <a:endParaRPr lang="en-US" sz="2647">
              <a:solidFill>
                <a:srgbClr val="000000"/>
              </a:solidFill>
            </a:endParaRPr>
          </a:p>
        </p:txBody>
      </p:sp>
      <p:sp>
        <p:nvSpPr>
          <p:cNvPr id="44039" name="Rectangle 1031" descr="Outlined diamond"/>
          <p:cNvSpPr>
            <a:spLocks noChangeArrowheads="1"/>
          </p:cNvSpPr>
          <p:nvPr/>
        </p:nvSpPr>
        <p:spPr bwMode="auto">
          <a:xfrm>
            <a:off x="2739338" y="5714153"/>
            <a:ext cx="168063" cy="84032"/>
          </a:xfrm>
          <a:prstGeom prst="rect">
            <a:avLst/>
          </a:prstGeom>
          <a:pattFill prst="openDmnd">
            <a:fgClr>
              <a:schemeClr val="tx1"/>
            </a:fgClr>
            <a:bgClr>
              <a:schemeClr val="bg1"/>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008400" fontAlgn="base">
              <a:spcBef>
                <a:spcPct val="0"/>
              </a:spcBef>
              <a:spcAft>
                <a:spcPct val="0"/>
              </a:spcAft>
            </a:pPr>
            <a:endParaRPr lang="en-US" sz="2647">
              <a:solidFill>
                <a:srgbClr val="000000"/>
              </a:solidFill>
            </a:endParaRPr>
          </a:p>
        </p:txBody>
      </p:sp>
      <p:sp>
        <p:nvSpPr>
          <p:cNvPr id="44041" name="Rectangle 1033" descr="5%"/>
          <p:cNvSpPr>
            <a:spLocks noChangeArrowheads="1"/>
          </p:cNvSpPr>
          <p:nvPr/>
        </p:nvSpPr>
        <p:spPr bwMode="auto">
          <a:xfrm>
            <a:off x="2571274" y="5798185"/>
            <a:ext cx="4957868" cy="252095"/>
          </a:xfrm>
          <a:prstGeom prst="rect">
            <a:avLst/>
          </a:prstGeom>
          <a:pattFill prst="pct5">
            <a:fgClr>
              <a:schemeClr val="tx1"/>
            </a:fgClr>
            <a:bgClr>
              <a:schemeClr val="bg1"/>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008400" fontAlgn="base">
              <a:spcBef>
                <a:spcPct val="0"/>
              </a:spcBef>
              <a:spcAft>
                <a:spcPct val="0"/>
              </a:spcAft>
            </a:pPr>
            <a:endParaRPr lang="en-US" sz="2647">
              <a:solidFill>
                <a:srgbClr val="000000"/>
              </a:solidFill>
            </a:endParaRPr>
          </a:p>
        </p:txBody>
      </p:sp>
      <p:sp>
        <p:nvSpPr>
          <p:cNvPr id="44042" name="Rectangle 1034" descr="Wide downward diagonal"/>
          <p:cNvSpPr>
            <a:spLocks noChangeArrowheads="1"/>
          </p:cNvSpPr>
          <p:nvPr/>
        </p:nvSpPr>
        <p:spPr bwMode="auto">
          <a:xfrm>
            <a:off x="4756098" y="5209963"/>
            <a:ext cx="1932728" cy="252095"/>
          </a:xfrm>
          <a:prstGeom prst="rect">
            <a:avLst/>
          </a:prstGeom>
          <a:pattFill prst="wdDnDiag">
            <a:fgClr>
              <a:schemeClr val="tx1"/>
            </a:fgClr>
            <a:bgClr>
              <a:schemeClr val="bg1"/>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008400" fontAlgn="base">
              <a:spcBef>
                <a:spcPct val="0"/>
              </a:spcBef>
              <a:spcAft>
                <a:spcPct val="0"/>
              </a:spcAft>
            </a:pPr>
            <a:endParaRPr lang="en-US" sz="2647">
              <a:solidFill>
                <a:srgbClr val="000000"/>
              </a:solidFill>
            </a:endParaRPr>
          </a:p>
        </p:txBody>
      </p:sp>
      <p:sp>
        <p:nvSpPr>
          <p:cNvPr id="44043" name="Rectangle 1035" descr="Dark upward diagonal"/>
          <p:cNvSpPr>
            <a:spLocks noChangeArrowheads="1"/>
          </p:cNvSpPr>
          <p:nvPr/>
        </p:nvSpPr>
        <p:spPr bwMode="auto">
          <a:xfrm>
            <a:off x="3915781" y="5546090"/>
            <a:ext cx="504190" cy="84032"/>
          </a:xfrm>
          <a:prstGeom prst="rect">
            <a:avLst/>
          </a:prstGeom>
          <a:pattFill prst="dkUpDiag">
            <a:fgClr>
              <a:schemeClr val="tx1"/>
            </a:fgClr>
            <a:bgClr>
              <a:schemeClr val="bg1"/>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008400" fontAlgn="base">
              <a:spcBef>
                <a:spcPct val="0"/>
              </a:spcBef>
              <a:spcAft>
                <a:spcPct val="0"/>
              </a:spcAft>
            </a:pPr>
            <a:endParaRPr lang="en-US" sz="2647">
              <a:solidFill>
                <a:srgbClr val="000000"/>
              </a:solidFill>
            </a:endParaRPr>
          </a:p>
        </p:txBody>
      </p:sp>
      <p:sp>
        <p:nvSpPr>
          <p:cNvPr id="44045" name="Rectangle 1037" descr="Wide upward diagonal"/>
          <p:cNvSpPr>
            <a:spLocks noChangeArrowheads="1"/>
          </p:cNvSpPr>
          <p:nvPr/>
        </p:nvSpPr>
        <p:spPr bwMode="auto">
          <a:xfrm>
            <a:off x="4840129" y="5546090"/>
            <a:ext cx="1764665" cy="252095"/>
          </a:xfrm>
          <a:prstGeom prst="rect">
            <a:avLst/>
          </a:prstGeom>
          <a:pattFill prst="wdUpDiag">
            <a:fgClr>
              <a:schemeClr val="tx1"/>
            </a:fgClr>
            <a:bgClr>
              <a:schemeClr val="bg1"/>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1008400" fontAlgn="base">
              <a:spcBef>
                <a:spcPct val="0"/>
              </a:spcBef>
              <a:spcAft>
                <a:spcPct val="0"/>
              </a:spcAft>
            </a:pPr>
            <a:endParaRPr lang="en-GB" altLang="en-US" sz="2647">
              <a:solidFill>
                <a:srgbClr val="000000"/>
              </a:solidFill>
            </a:endParaRPr>
          </a:p>
        </p:txBody>
      </p:sp>
      <p:sp>
        <p:nvSpPr>
          <p:cNvPr id="44046" name="Rectangle 1038" descr="Dark downward diagonal"/>
          <p:cNvSpPr>
            <a:spLocks noChangeArrowheads="1"/>
          </p:cNvSpPr>
          <p:nvPr/>
        </p:nvSpPr>
        <p:spPr bwMode="auto">
          <a:xfrm>
            <a:off x="3915781" y="5714153"/>
            <a:ext cx="504190" cy="84032"/>
          </a:xfrm>
          <a:prstGeom prst="rect">
            <a:avLst/>
          </a:prstGeom>
          <a:pattFill prst="dkDnDiag">
            <a:fgClr>
              <a:schemeClr val="tx1"/>
            </a:fgClr>
            <a:bgClr>
              <a:schemeClr val="bg1"/>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008400" fontAlgn="base">
              <a:spcBef>
                <a:spcPct val="0"/>
              </a:spcBef>
              <a:spcAft>
                <a:spcPct val="0"/>
              </a:spcAft>
            </a:pPr>
            <a:endParaRPr lang="en-US" sz="2647">
              <a:solidFill>
                <a:srgbClr val="000000"/>
              </a:solidFill>
            </a:endParaRPr>
          </a:p>
        </p:txBody>
      </p:sp>
      <p:sp>
        <p:nvSpPr>
          <p:cNvPr id="44048" name="Rectangle 1040" descr="Dark downward diagonal"/>
          <p:cNvSpPr>
            <a:spLocks noChangeArrowheads="1"/>
          </p:cNvSpPr>
          <p:nvPr/>
        </p:nvSpPr>
        <p:spPr bwMode="auto">
          <a:xfrm>
            <a:off x="3915781" y="6050280"/>
            <a:ext cx="504190" cy="84032"/>
          </a:xfrm>
          <a:prstGeom prst="rect">
            <a:avLst/>
          </a:prstGeom>
          <a:pattFill prst="dkDnDiag">
            <a:fgClr>
              <a:schemeClr val="tx1"/>
            </a:fgClr>
            <a:bgClr>
              <a:schemeClr val="bg1"/>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008400" fontAlgn="base">
              <a:spcBef>
                <a:spcPct val="0"/>
              </a:spcBef>
              <a:spcAft>
                <a:spcPct val="0"/>
              </a:spcAft>
            </a:pPr>
            <a:endParaRPr lang="en-US" sz="2647">
              <a:solidFill>
                <a:srgbClr val="000000"/>
              </a:solidFill>
            </a:endParaRPr>
          </a:p>
        </p:txBody>
      </p:sp>
      <p:sp>
        <p:nvSpPr>
          <p:cNvPr id="44049" name="Rectangle 1041" descr="Outlined diamond"/>
          <p:cNvSpPr>
            <a:spLocks noChangeArrowheads="1"/>
          </p:cNvSpPr>
          <p:nvPr/>
        </p:nvSpPr>
        <p:spPr bwMode="auto">
          <a:xfrm>
            <a:off x="2739338" y="6050280"/>
            <a:ext cx="168063" cy="84032"/>
          </a:xfrm>
          <a:prstGeom prst="rect">
            <a:avLst/>
          </a:prstGeom>
          <a:pattFill prst="openDmnd">
            <a:fgClr>
              <a:schemeClr val="tx1"/>
            </a:fgClr>
            <a:bgClr>
              <a:schemeClr val="bg1"/>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008400" fontAlgn="base">
              <a:spcBef>
                <a:spcPct val="0"/>
              </a:spcBef>
              <a:spcAft>
                <a:spcPct val="0"/>
              </a:spcAft>
            </a:pPr>
            <a:endParaRPr lang="en-US" sz="2647">
              <a:solidFill>
                <a:srgbClr val="000000"/>
              </a:solidFill>
            </a:endParaRPr>
          </a:p>
        </p:txBody>
      </p:sp>
      <p:sp>
        <p:nvSpPr>
          <p:cNvPr id="44051" name="Rectangle 1043" descr="Dark upward diagonal"/>
          <p:cNvSpPr>
            <a:spLocks noChangeArrowheads="1"/>
          </p:cNvSpPr>
          <p:nvPr/>
        </p:nvSpPr>
        <p:spPr bwMode="auto">
          <a:xfrm>
            <a:off x="3915781" y="6218343"/>
            <a:ext cx="504190" cy="84032"/>
          </a:xfrm>
          <a:prstGeom prst="rect">
            <a:avLst/>
          </a:prstGeom>
          <a:pattFill prst="dkUpDiag">
            <a:fgClr>
              <a:schemeClr val="tx1"/>
            </a:fgClr>
            <a:bgClr>
              <a:schemeClr val="bg1"/>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008400" fontAlgn="base">
              <a:spcBef>
                <a:spcPct val="0"/>
              </a:spcBef>
              <a:spcAft>
                <a:spcPct val="0"/>
              </a:spcAft>
            </a:pPr>
            <a:endParaRPr lang="en-US" sz="2647">
              <a:solidFill>
                <a:srgbClr val="000000"/>
              </a:solidFill>
            </a:endParaRPr>
          </a:p>
        </p:txBody>
      </p:sp>
      <p:sp>
        <p:nvSpPr>
          <p:cNvPr id="44052" name="Rectangle 1044" descr="Wide upward diagonal"/>
          <p:cNvSpPr>
            <a:spLocks noChangeArrowheads="1"/>
          </p:cNvSpPr>
          <p:nvPr/>
        </p:nvSpPr>
        <p:spPr bwMode="auto">
          <a:xfrm>
            <a:off x="4840129" y="6050280"/>
            <a:ext cx="1764665" cy="252095"/>
          </a:xfrm>
          <a:prstGeom prst="rect">
            <a:avLst/>
          </a:prstGeom>
          <a:pattFill prst="wdUpDiag">
            <a:fgClr>
              <a:schemeClr val="tx1"/>
            </a:fgClr>
            <a:bgClr>
              <a:schemeClr val="bg1"/>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008400" fontAlgn="base">
              <a:spcBef>
                <a:spcPct val="0"/>
              </a:spcBef>
              <a:spcAft>
                <a:spcPct val="0"/>
              </a:spcAft>
            </a:pPr>
            <a:endParaRPr lang="en-US" sz="2647">
              <a:solidFill>
                <a:srgbClr val="000000"/>
              </a:solidFill>
            </a:endParaRPr>
          </a:p>
        </p:txBody>
      </p:sp>
      <p:sp>
        <p:nvSpPr>
          <p:cNvPr id="44053" name="Rectangle 1045" descr="Outlined diamond"/>
          <p:cNvSpPr>
            <a:spLocks noChangeArrowheads="1"/>
          </p:cNvSpPr>
          <p:nvPr/>
        </p:nvSpPr>
        <p:spPr bwMode="auto">
          <a:xfrm>
            <a:off x="7024953" y="6050280"/>
            <a:ext cx="168063" cy="84032"/>
          </a:xfrm>
          <a:prstGeom prst="rect">
            <a:avLst/>
          </a:prstGeom>
          <a:pattFill prst="openDmnd">
            <a:fgClr>
              <a:schemeClr val="tx1"/>
            </a:fgClr>
            <a:bgClr>
              <a:schemeClr val="bg1"/>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008400" fontAlgn="base">
              <a:spcBef>
                <a:spcPct val="0"/>
              </a:spcBef>
              <a:spcAft>
                <a:spcPct val="0"/>
              </a:spcAft>
            </a:pPr>
            <a:endParaRPr lang="en-US" sz="2647">
              <a:solidFill>
                <a:srgbClr val="000000"/>
              </a:solidFill>
            </a:endParaRPr>
          </a:p>
        </p:txBody>
      </p:sp>
      <p:sp>
        <p:nvSpPr>
          <p:cNvPr id="44054" name="Rectangle 1046" descr="Outlined diamond"/>
          <p:cNvSpPr>
            <a:spLocks noChangeArrowheads="1"/>
          </p:cNvSpPr>
          <p:nvPr/>
        </p:nvSpPr>
        <p:spPr bwMode="auto">
          <a:xfrm>
            <a:off x="7024953" y="5714153"/>
            <a:ext cx="168063" cy="84032"/>
          </a:xfrm>
          <a:prstGeom prst="rect">
            <a:avLst/>
          </a:prstGeom>
          <a:pattFill prst="openDmnd">
            <a:fgClr>
              <a:schemeClr val="tx1"/>
            </a:fgClr>
            <a:bgClr>
              <a:schemeClr val="bg1"/>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008400" fontAlgn="base">
              <a:spcBef>
                <a:spcPct val="0"/>
              </a:spcBef>
              <a:spcAft>
                <a:spcPct val="0"/>
              </a:spcAft>
            </a:pPr>
            <a:endParaRPr lang="en-US" sz="2647">
              <a:solidFill>
                <a:srgbClr val="000000"/>
              </a:solidFill>
            </a:endParaRPr>
          </a:p>
        </p:txBody>
      </p:sp>
      <p:sp>
        <p:nvSpPr>
          <p:cNvPr id="44055" name="Rectangle 1047" descr="Wide downward diagonal"/>
          <p:cNvSpPr>
            <a:spLocks noChangeArrowheads="1"/>
          </p:cNvSpPr>
          <p:nvPr/>
        </p:nvSpPr>
        <p:spPr bwMode="auto">
          <a:xfrm>
            <a:off x="4756098" y="6386407"/>
            <a:ext cx="1932728" cy="252095"/>
          </a:xfrm>
          <a:prstGeom prst="rect">
            <a:avLst/>
          </a:prstGeom>
          <a:pattFill prst="wdDnDiag">
            <a:fgClr>
              <a:schemeClr val="tx1"/>
            </a:fgClr>
            <a:bgClr>
              <a:schemeClr val="bg1"/>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008400" fontAlgn="base">
              <a:spcBef>
                <a:spcPct val="0"/>
              </a:spcBef>
              <a:spcAft>
                <a:spcPct val="0"/>
              </a:spcAft>
            </a:pPr>
            <a:endParaRPr lang="en-US" sz="2647">
              <a:solidFill>
                <a:srgbClr val="000000"/>
              </a:solidFill>
            </a:endParaRPr>
          </a:p>
        </p:txBody>
      </p:sp>
      <p:sp>
        <p:nvSpPr>
          <p:cNvPr id="44056" name="Line 1048"/>
          <p:cNvSpPr>
            <a:spLocks noChangeShapeType="1"/>
          </p:cNvSpPr>
          <p:nvPr/>
        </p:nvSpPr>
        <p:spPr bwMode="auto">
          <a:xfrm flipH="1">
            <a:off x="4167876" y="6554470"/>
            <a:ext cx="58822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008400" fontAlgn="base">
              <a:spcBef>
                <a:spcPct val="0"/>
              </a:spcBef>
              <a:spcAft>
                <a:spcPct val="0"/>
              </a:spcAft>
            </a:pPr>
            <a:endParaRPr lang="en-US" sz="2647">
              <a:solidFill>
                <a:srgbClr val="000000"/>
              </a:solidFill>
            </a:endParaRPr>
          </a:p>
        </p:txBody>
      </p:sp>
      <p:sp>
        <p:nvSpPr>
          <p:cNvPr id="44057" name="Line 1049"/>
          <p:cNvSpPr>
            <a:spLocks noChangeShapeType="1"/>
          </p:cNvSpPr>
          <p:nvPr/>
        </p:nvSpPr>
        <p:spPr bwMode="auto">
          <a:xfrm flipV="1">
            <a:off x="4167876" y="6302375"/>
            <a:ext cx="0" cy="8403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008400" fontAlgn="base">
              <a:spcBef>
                <a:spcPct val="0"/>
              </a:spcBef>
              <a:spcAft>
                <a:spcPct val="0"/>
              </a:spcAft>
            </a:pPr>
            <a:endParaRPr lang="en-US" sz="2647">
              <a:solidFill>
                <a:srgbClr val="000000"/>
              </a:solidFill>
            </a:endParaRPr>
          </a:p>
        </p:txBody>
      </p:sp>
      <p:sp>
        <p:nvSpPr>
          <p:cNvPr id="44060" name="Line 1052"/>
          <p:cNvSpPr>
            <a:spLocks noChangeShapeType="1"/>
          </p:cNvSpPr>
          <p:nvPr/>
        </p:nvSpPr>
        <p:spPr bwMode="auto">
          <a:xfrm flipH="1">
            <a:off x="4335939" y="5882217"/>
            <a:ext cx="58822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008400" fontAlgn="base">
              <a:spcBef>
                <a:spcPct val="0"/>
              </a:spcBef>
              <a:spcAft>
                <a:spcPct val="0"/>
              </a:spcAft>
            </a:pPr>
            <a:endParaRPr lang="en-US" sz="2647">
              <a:solidFill>
                <a:srgbClr val="000000"/>
              </a:solidFill>
            </a:endParaRPr>
          </a:p>
        </p:txBody>
      </p:sp>
      <p:sp>
        <p:nvSpPr>
          <p:cNvPr id="44061" name="Line 1053"/>
          <p:cNvSpPr>
            <a:spLocks noChangeShapeType="1"/>
          </p:cNvSpPr>
          <p:nvPr/>
        </p:nvSpPr>
        <p:spPr bwMode="auto">
          <a:xfrm flipH="1">
            <a:off x="4335939" y="5966248"/>
            <a:ext cx="58822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008400" fontAlgn="base">
              <a:spcBef>
                <a:spcPct val="0"/>
              </a:spcBef>
              <a:spcAft>
                <a:spcPct val="0"/>
              </a:spcAft>
            </a:pPr>
            <a:endParaRPr lang="en-US" sz="2647">
              <a:solidFill>
                <a:srgbClr val="000000"/>
              </a:solidFill>
            </a:endParaRPr>
          </a:p>
        </p:txBody>
      </p:sp>
      <p:sp>
        <p:nvSpPr>
          <p:cNvPr id="44062" name="Text Box 1054"/>
          <p:cNvSpPr txBox="1">
            <a:spLocks noChangeArrowheads="1"/>
          </p:cNvSpPr>
          <p:nvPr/>
        </p:nvSpPr>
        <p:spPr bwMode="auto">
          <a:xfrm>
            <a:off x="3663686" y="6386407"/>
            <a:ext cx="756285" cy="397801"/>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defTabSz="1008400" fontAlgn="base">
              <a:spcBef>
                <a:spcPct val="50000"/>
              </a:spcBef>
              <a:spcAft>
                <a:spcPct val="0"/>
              </a:spcAft>
            </a:pPr>
            <a:r>
              <a:rPr lang="en-GB" altLang="en-US" sz="1985">
                <a:solidFill>
                  <a:srgbClr val="000000"/>
                </a:solidFill>
                <a:latin typeface="Arial" panose="020B0604020202020204" pitchFamily="34" charset="0"/>
              </a:rPr>
              <a:t>AVR</a:t>
            </a:r>
            <a:endParaRPr lang="en-GB" altLang="en-US" sz="2647">
              <a:solidFill>
                <a:srgbClr val="000000"/>
              </a:solidFill>
            </a:endParaRPr>
          </a:p>
        </p:txBody>
      </p:sp>
      <p:sp>
        <p:nvSpPr>
          <p:cNvPr id="44063" name="Line 1055"/>
          <p:cNvSpPr>
            <a:spLocks noChangeShapeType="1"/>
          </p:cNvSpPr>
          <p:nvPr/>
        </p:nvSpPr>
        <p:spPr bwMode="auto">
          <a:xfrm flipV="1">
            <a:off x="4335939" y="5798185"/>
            <a:ext cx="0" cy="8403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008400" fontAlgn="base">
              <a:spcBef>
                <a:spcPct val="0"/>
              </a:spcBef>
              <a:spcAft>
                <a:spcPct val="0"/>
              </a:spcAft>
            </a:pPr>
            <a:endParaRPr lang="en-US" sz="2647">
              <a:solidFill>
                <a:srgbClr val="000000"/>
              </a:solidFill>
            </a:endParaRPr>
          </a:p>
        </p:txBody>
      </p:sp>
      <p:sp>
        <p:nvSpPr>
          <p:cNvPr id="44064" name="Line 1056"/>
          <p:cNvSpPr>
            <a:spLocks noChangeShapeType="1"/>
          </p:cNvSpPr>
          <p:nvPr/>
        </p:nvSpPr>
        <p:spPr bwMode="auto">
          <a:xfrm flipV="1">
            <a:off x="4335939" y="5966248"/>
            <a:ext cx="0" cy="8403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008400" fontAlgn="base">
              <a:spcBef>
                <a:spcPct val="0"/>
              </a:spcBef>
              <a:spcAft>
                <a:spcPct val="0"/>
              </a:spcAft>
            </a:pPr>
            <a:endParaRPr lang="en-US" sz="2647">
              <a:solidFill>
                <a:srgbClr val="000000"/>
              </a:solidFill>
            </a:endParaRPr>
          </a:p>
        </p:txBody>
      </p:sp>
      <p:sp>
        <p:nvSpPr>
          <p:cNvPr id="44065" name="Line 1057"/>
          <p:cNvSpPr>
            <a:spLocks noChangeShapeType="1"/>
          </p:cNvSpPr>
          <p:nvPr/>
        </p:nvSpPr>
        <p:spPr bwMode="auto">
          <a:xfrm flipV="1">
            <a:off x="4924161" y="5966248"/>
            <a:ext cx="0" cy="8403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008400" fontAlgn="base">
              <a:spcBef>
                <a:spcPct val="0"/>
              </a:spcBef>
              <a:spcAft>
                <a:spcPct val="0"/>
              </a:spcAft>
            </a:pPr>
            <a:endParaRPr lang="en-US" sz="2647">
              <a:solidFill>
                <a:srgbClr val="000000"/>
              </a:solidFill>
            </a:endParaRPr>
          </a:p>
        </p:txBody>
      </p:sp>
      <p:sp>
        <p:nvSpPr>
          <p:cNvPr id="44066" name="Line 1058"/>
          <p:cNvSpPr>
            <a:spLocks noChangeShapeType="1"/>
          </p:cNvSpPr>
          <p:nvPr/>
        </p:nvSpPr>
        <p:spPr bwMode="auto">
          <a:xfrm flipV="1">
            <a:off x="4924161" y="5798185"/>
            <a:ext cx="0" cy="8403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008400" fontAlgn="base">
              <a:spcBef>
                <a:spcPct val="0"/>
              </a:spcBef>
              <a:spcAft>
                <a:spcPct val="0"/>
              </a:spcAft>
            </a:pPr>
            <a:endParaRPr lang="en-US" sz="2647">
              <a:solidFill>
                <a:srgbClr val="000000"/>
              </a:solidFill>
            </a:endParaRPr>
          </a:p>
        </p:txBody>
      </p:sp>
      <p:grpSp>
        <p:nvGrpSpPr>
          <p:cNvPr id="44073" name="Group 1065"/>
          <p:cNvGrpSpPr>
            <a:grpSpLocks/>
          </p:cNvGrpSpPr>
          <p:nvPr/>
        </p:nvGrpSpPr>
        <p:grpSpPr bwMode="auto">
          <a:xfrm>
            <a:off x="4504002" y="5798185"/>
            <a:ext cx="252095" cy="259098"/>
            <a:chOff x="912" y="3408"/>
            <a:chExt cx="144" cy="148"/>
          </a:xfrm>
        </p:grpSpPr>
        <p:sp>
          <p:nvSpPr>
            <p:cNvPr id="44072" name="Rectangle 1064"/>
            <p:cNvSpPr>
              <a:spLocks noChangeArrowheads="1"/>
            </p:cNvSpPr>
            <p:nvPr/>
          </p:nvSpPr>
          <p:spPr bwMode="auto">
            <a:xfrm>
              <a:off x="912" y="3408"/>
              <a:ext cx="144" cy="144"/>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008400" fontAlgn="base">
                <a:spcBef>
                  <a:spcPct val="0"/>
                </a:spcBef>
                <a:spcAft>
                  <a:spcPct val="0"/>
                </a:spcAft>
              </a:pPr>
              <a:endParaRPr lang="en-US" sz="2647">
                <a:solidFill>
                  <a:srgbClr val="000000"/>
                </a:solidFill>
              </a:endParaRPr>
            </a:p>
          </p:txBody>
        </p:sp>
        <p:sp>
          <p:nvSpPr>
            <p:cNvPr id="44071" name="Line 1063"/>
            <p:cNvSpPr>
              <a:spLocks noChangeShapeType="1"/>
            </p:cNvSpPr>
            <p:nvPr/>
          </p:nvSpPr>
          <p:spPr bwMode="auto">
            <a:xfrm>
              <a:off x="983" y="3412"/>
              <a:ext cx="0" cy="14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008400" fontAlgn="base">
                <a:spcBef>
                  <a:spcPct val="0"/>
                </a:spcBef>
                <a:spcAft>
                  <a:spcPct val="0"/>
                </a:spcAft>
              </a:pPr>
              <a:endParaRPr lang="en-US" sz="2647">
                <a:solidFill>
                  <a:srgbClr val="000000"/>
                </a:solidFill>
              </a:endParaRPr>
            </a:p>
          </p:txBody>
        </p:sp>
        <p:sp>
          <p:nvSpPr>
            <p:cNvPr id="44069" name="AutoShape 1061"/>
            <p:cNvSpPr>
              <a:spLocks noChangeArrowheads="1"/>
            </p:cNvSpPr>
            <p:nvPr/>
          </p:nvSpPr>
          <p:spPr bwMode="auto">
            <a:xfrm>
              <a:off x="960" y="3456"/>
              <a:ext cx="48" cy="48"/>
            </a:xfrm>
            <a:prstGeom prst="triangle">
              <a:avLst>
                <a:gd name="adj" fmla="val 50000"/>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008400" fontAlgn="base">
                <a:spcBef>
                  <a:spcPct val="0"/>
                </a:spcBef>
                <a:spcAft>
                  <a:spcPct val="0"/>
                </a:spcAft>
              </a:pPr>
              <a:endParaRPr lang="en-US" sz="2647">
                <a:solidFill>
                  <a:srgbClr val="000000"/>
                </a:solidFill>
              </a:endParaRPr>
            </a:p>
          </p:txBody>
        </p:sp>
        <p:sp>
          <p:nvSpPr>
            <p:cNvPr id="44070" name="Line 1062"/>
            <p:cNvSpPr>
              <a:spLocks noChangeShapeType="1"/>
            </p:cNvSpPr>
            <p:nvPr/>
          </p:nvSpPr>
          <p:spPr bwMode="auto">
            <a:xfrm>
              <a:off x="960" y="3456"/>
              <a:ext cx="4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008400" fontAlgn="base">
                <a:spcBef>
                  <a:spcPct val="0"/>
                </a:spcBef>
                <a:spcAft>
                  <a:spcPct val="0"/>
                </a:spcAft>
              </a:pPr>
              <a:endParaRPr lang="en-US" sz="2647">
                <a:solidFill>
                  <a:srgbClr val="000000"/>
                </a:solidFill>
              </a:endParaRPr>
            </a:p>
          </p:txBody>
        </p:sp>
      </p:grpSp>
      <p:sp>
        <p:nvSpPr>
          <p:cNvPr id="44074" name="Text Box 1066"/>
          <p:cNvSpPr txBox="1">
            <a:spLocks noChangeArrowheads="1"/>
          </p:cNvSpPr>
          <p:nvPr/>
        </p:nvSpPr>
        <p:spPr bwMode="auto">
          <a:xfrm>
            <a:off x="7361079" y="5041901"/>
            <a:ext cx="2520950" cy="3978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defTabSz="1008400" fontAlgn="base">
              <a:spcBef>
                <a:spcPct val="50000"/>
              </a:spcBef>
              <a:spcAft>
                <a:spcPct val="0"/>
              </a:spcAft>
            </a:pPr>
            <a:r>
              <a:rPr lang="en-GB" altLang="en-US" sz="1985">
                <a:solidFill>
                  <a:srgbClr val="000000"/>
                </a:solidFill>
                <a:latin typeface="Arial" panose="020B0604020202020204" pitchFamily="34" charset="0"/>
              </a:rPr>
              <a:t>Rotor Field Winding</a:t>
            </a:r>
            <a:endParaRPr lang="en-GB" altLang="en-US" sz="2647">
              <a:solidFill>
                <a:srgbClr val="000000"/>
              </a:solidFill>
            </a:endParaRPr>
          </a:p>
        </p:txBody>
      </p:sp>
      <p:sp>
        <p:nvSpPr>
          <p:cNvPr id="44077" name="Text Box 1069"/>
          <p:cNvSpPr txBox="1">
            <a:spLocks noChangeArrowheads="1"/>
          </p:cNvSpPr>
          <p:nvPr/>
        </p:nvSpPr>
        <p:spPr bwMode="auto">
          <a:xfrm>
            <a:off x="554514" y="5293996"/>
            <a:ext cx="2016760" cy="3978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defTabSz="1008400" fontAlgn="base">
              <a:spcBef>
                <a:spcPct val="50000"/>
              </a:spcBef>
              <a:spcAft>
                <a:spcPct val="0"/>
              </a:spcAft>
            </a:pPr>
            <a:r>
              <a:rPr lang="en-GB" altLang="en-US" sz="1985">
                <a:solidFill>
                  <a:srgbClr val="000000"/>
                </a:solidFill>
                <a:latin typeface="Arial" panose="020B0604020202020204" pitchFamily="34" charset="0"/>
              </a:rPr>
              <a:t>Exciter Winding</a:t>
            </a:r>
            <a:endParaRPr lang="en-GB" altLang="en-US" sz="2647">
              <a:solidFill>
                <a:srgbClr val="000000"/>
              </a:solidFill>
            </a:endParaRPr>
          </a:p>
        </p:txBody>
      </p:sp>
      <p:sp>
        <p:nvSpPr>
          <p:cNvPr id="44078" name="Text Box 1070"/>
          <p:cNvSpPr txBox="1">
            <a:spLocks noChangeArrowheads="1"/>
          </p:cNvSpPr>
          <p:nvPr/>
        </p:nvSpPr>
        <p:spPr bwMode="auto">
          <a:xfrm>
            <a:off x="1310799" y="4621742"/>
            <a:ext cx="2689013" cy="3978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defTabSz="1008400" fontAlgn="base">
              <a:spcBef>
                <a:spcPct val="50000"/>
              </a:spcBef>
              <a:spcAft>
                <a:spcPct val="0"/>
              </a:spcAft>
            </a:pPr>
            <a:r>
              <a:rPr lang="en-GB" altLang="en-US" sz="1985">
                <a:solidFill>
                  <a:srgbClr val="000000"/>
                </a:solidFill>
                <a:latin typeface="Arial" panose="020B0604020202020204" pitchFamily="34" charset="0"/>
              </a:rPr>
              <a:t>Exciter Field Winding</a:t>
            </a:r>
            <a:endParaRPr lang="en-GB" altLang="en-US" sz="2647">
              <a:solidFill>
                <a:srgbClr val="000000"/>
              </a:solidFill>
            </a:endParaRPr>
          </a:p>
        </p:txBody>
      </p:sp>
      <p:sp>
        <p:nvSpPr>
          <p:cNvPr id="44079" name="Text Box 1071"/>
          <p:cNvSpPr txBox="1">
            <a:spLocks noChangeArrowheads="1"/>
          </p:cNvSpPr>
          <p:nvPr/>
        </p:nvSpPr>
        <p:spPr bwMode="auto">
          <a:xfrm>
            <a:off x="6604794" y="4453679"/>
            <a:ext cx="2689013" cy="3978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defTabSz="1008400" fontAlgn="base">
              <a:spcBef>
                <a:spcPct val="50000"/>
              </a:spcBef>
              <a:spcAft>
                <a:spcPct val="0"/>
              </a:spcAft>
            </a:pPr>
            <a:r>
              <a:rPr lang="en-GB" altLang="en-US" sz="1985">
                <a:solidFill>
                  <a:srgbClr val="000000"/>
                </a:solidFill>
                <a:latin typeface="Arial" panose="020B0604020202020204" pitchFamily="34" charset="0"/>
              </a:rPr>
              <a:t>Stator Output Winding</a:t>
            </a:r>
            <a:endParaRPr lang="en-GB" altLang="en-US" sz="2647">
              <a:solidFill>
                <a:srgbClr val="000000"/>
              </a:solidFill>
            </a:endParaRPr>
          </a:p>
        </p:txBody>
      </p:sp>
      <p:sp>
        <p:nvSpPr>
          <p:cNvPr id="44080" name="Line 1072"/>
          <p:cNvSpPr>
            <a:spLocks noChangeShapeType="1"/>
          </p:cNvSpPr>
          <p:nvPr/>
        </p:nvSpPr>
        <p:spPr bwMode="auto">
          <a:xfrm>
            <a:off x="3831749" y="5041900"/>
            <a:ext cx="252095" cy="504190"/>
          </a:xfrm>
          <a:prstGeom prst="line">
            <a:avLst/>
          </a:prstGeom>
          <a:noFill/>
          <a:ln w="9525">
            <a:solidFill>
              <a:schemeClr val="tx1"/>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008400" fontAlgn="base">
              <a:spcBef>
                <a:spcPct val="0"/>
              </a:spcBef>
              <a:spcAft>
                <a:spcPct val="0"/>
              </a:spcAft>
            </a:pPr>
            <a:endParaRPr lang="en-US" sz="2647">
              <a:solidFill>
                <a:srgbClr val="000000"/>
              </a:solidFill>
            </a:endParaRPr>
          </a:p>
        </p:txBody>
      </p:sp>
      <p:sp>
        <p:nvSpPr>
          <p:cNvPr id="44081" name="Line 1073"/>
          <p:cNvSpPr>
            <a:spLocks noChangeShapeType="1"/>
          </p:cNvSpPr>
          <p:nvPr/>
        </p:nvSpPr>
        <p:spPr bwMode="auto">
          <a:xfrm flipH="1">
            <a:off x="6352699" y="4789805"/>
            <a:ext cx="336127" cy="420158"/>
          </a:xfrm>
          <a:prstGeom prst="line">
            <a:avLst/>
          </a:prstGeom>
          <a:noFill/>
          <a:ln w="9525">
            <a:solidFill>
              <a:schemeClr val="tx1"/>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008400" fontAlgn="base">
              <a:spcBef>
                <a:spcPct val="0"/>
              </a:spcBef>
              <a:spcAft>
                <a:spcPct val="0"/>
              </a:spcAft>
            </a:pPr>
            <a:endParaRPr lang="en-US" sz="2647">
              <a:solidFill>
                <a:srgbClr val="000000"/>
              </a:solidFill>
            </a:endParaRPr>
          </a:p>
        </p:txBody>
      </p:sp>
      <p:sp>
        <p:nvSpPr>
          <p:cNvPr id="44082" name="Line 1074"/>
          <p:cNvSpPr>
            <a:spLocks noChangeShapeType="1"/>
          </p:cNvSpPr>
          <p:nvPr/>
        </p:nvSpPr>
        <p:spPr bwMode="auto">
          <a:xfrm flipH="1">
            <a:off x="6604794" y="5293995"/>
            <a:ext cx="756285" cy="336127"/>
          </a:xfrm>
          <a:prstGeom prst="line">
            <a:avLst/>
          </a:prstGeom>
          <a:noFill/>
          <a:ln w="9525">
            <a:solidFill>
              <a:schemeClr val="tx1"/>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008400" fontAlgn="base">
              <a:spcBef>
                <a:spcPct val="0"/>
              </a:spcBef>
              <a:spcAft>
                <a:spcPct val="0"/>
              </a:spcAft>
            </a:pPr>
            <a:endParaRPr lang="en-US" sz="2647">
              <a:solidFill>
                <a:srgbClr val="000000"/>
              </a:solidFill>
            </a:endParaRPr>
          </a:p>
        </p:txBody>
      </p:sp>
      <p:sp>
        <p:nvSpPr>
          <p:cNvPr id="44083" name="Line 1075"/>
          <p:cNvSpPr>
            <a:spLocks noChangeShapeType="1"/>
          </p:cNvSpPr>
          <p:nvPr/>
        </p:nvSpPr>
        <p:spPr bwMode="auto">
          <a:xfrm>
            <a:off x="2487243" y="5546090"/>
            <a:ext cx="1428538" cy="168063"/>
          </a:xfrm>
          <a:prstGeom prst="line">
            <a:avLst/>
          </a:prstGeom>
          <a:noFill/>
          <a:ln w="9525">
            <a:solidFill>
              <a:schemeClr val="tx1"/>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008400" fontAlgn="base">
              <a:spcBef>
                <a:spcPct val="0"/>
              </a:spcBef>
              <a:spcAft>
                <a:spcPct val="0"/>
              </a:spcAft>
            </a:pPr>
            <a:endParaRPr lang="en-US" sz="2647">
              <a:solidFill>
                <a:srgbClr val="000000"/>
              </a:solidFill>
            </a:endParaRPr>
          </a:p>
        </p:txBody>
      </p:sp>
      <p:sp>
        <p:nvSpPr>
          <p:cNvPr id="44084" name="Line 1076"/>
          <p:cNvSpPr>
            <a:spLocks noChangeShapeType="1"/>
          </p:cNvSpPr>
          <p:nvPr/>
        </p:nvSpPr>
        <p:spPr bwMode="auto">
          <a:xfrm>
            <a:off x="4419971" y="4789805"/>
            <a:ext cx="168063" cy="1008380"/>
          </a:xfrm>
          <a:prstGeom prst="line">
            <a:avLst/>
          </a:prstGeom>
          <a:noFill/>
          <a:ln w="9525">
            <a:solidFill>
              <a:schemeClr val="tx1"/>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008400" fontAlgn="base">
              <a:spcBef>
                <a:spcPct val="0"/>
              </a:spcBef>
              <a:spcAft>
                <a:spcPct val="0"/>
              </a:spcAft>
            </a:pPr>
            <a:endParaRPr lang="en-US" sz="2647">
              <a:solidFill>
                <a:srgbClr val="000000"/>
              </a:solidFill>
            </a:endParaRPr>
          </a:p>
        </p:txBody>
      </p:sp>
      <p:sp>
        <p:nvSpPr>
          <p:cNvPr id="44085" name="Text Box 1077"/>
          <p:cNvSpPr txBox="1">
            <a:spLocks noChangeArrowheads="1"/>
          </p:cNvSpPr>
          <p:nvPr/>
        </p:nvSpPr>
        <p:spPr bwMode="auto">
          <a:xfrm>
            <a:off x="4167876" y="4453679"/>
            <a:ext cx="1176443" cy="3978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defTabSz="1008400" fontAlgn="base">
              <a:spcBef>
                <a:spcPct val="50000"/>
              </a:spcBef>
              <a:spcAft>
                <a:spcPct val="0"/>
              </a:spcAft>
            </a:pPr>
            <a:r>
              <a:rPr lang="en-GB" altLang="en-US" sz="1985">
                <a:solidFill>
                  <a:srgbClr val="000000"/>
                </a:solidFill>
                <a:latin typeface="Arial" panose="020B0604020202020204" pitchFamily="34" charset="0"/>
              </a:rPr>
              <a:t>Rectifier</a:t>
            </a:r>
            <a:endParaRPr lang="en-GB" altLang="en-US" sz="2647">
              <a:solidFill>
                <a:srgbClr val="000000"/>
              </a:solidFill>
            </a:endParaRPr>
          </a:p>
        </p:txBody>
      </p:sp>
    </p:spTree>
    <p:extLst>
      <p:ext uri="{BB962C8B-B14F-4D97-AF65-F5344CB8AC3E}">
        <p14:creationId xmlns:p14="http://schemas.microsoft.com/office/powerpoint/2010/main" val="308679359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3540" name="Picture 4" descr="IMG_794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419" y="1092412"/>
            <a:ext cx="5736912" cy="4303122"/>
          </a:xfrm>
          <a:prstGeom prst="rect">
            <a:avLst/>
          </a:prstGeom>
          <a:noFill/>
          <a:extLst>
            <a:ext uri="{909E8E84-426E-40DD-AFC4-6F175D3DCCD1}">
              <a14:hiddenFill xmlns:a14="http://schemas.microsoft.com/office/drawing/2010/main">
                <a:solidFill>
                  <a:srgbClr val="FFFFFF"/>
                </a:solidFill>
              </a14:hiddenFill>
            </a:ext>
          </a:extLst>
        </p:spPr>
      </p:pic>
      <p:sp>
        <p:nvSpPr>
          <p:cNvPr id="193541" name="Rectangle 5"/>
          <p:cNvSpPr>
            <a:spLocks noGrp="1" noChangeArrowheads="1"/>
          </p:cNvSpPr>
          <p:nvPr>
            <p:ph type="title"/>
          </p:nvPr>
        </p:nvSpPr>
        <p:spPr>
          <a:xfrm>
            <a:off x="1066799" y="168063"/>
            <a:ext cx="9319419" cy="756285"/>
          </a:xfrm>
        </p:spPr>
        <p:txBody>
          <a:bodyPr/>
          <a:lstStyle/>
          <a:p>
            <a:r>
              <a:rPr lang="en-US" altLang="en-US" sz="4411" dirty="0"/>
              <a:t>(wound rotor) synchronous generator</a:t>
            </a:r>
          </a:p>
        </p:txBody>
      </p:sp>
      <p:sp>
        <p:nvSpPr>
          <p:cNvPr id="193542" name="Text Box 6"/>
          <p:cNvSpPr txBox="1">
            <a:spLocks noChangeArrowheads="1"/>
          </p:cNvSpPr>
          <p:nvPr/>
        </p:nvSpPr>
        <p:spPr bwMode="auto">
          <a:xfrm>
            <a:off x="1875561" y="5563598"/>
            <a:ext cx="1927131" cy="1144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defTabSz="1008400" fontAlgn="base">
              <a:spcBef>
                <a:spcPct val="0"/>
              </a:spcBef>
              <a:spcAft>
                <a:spcPct val="0"/>
              </a:spcAft>
            </a:pPr>
            <a:r>
              <a:rPr lang="en-US" altLang="en-US" sz="4852" dirty="0">
                <a:solidFill>
                  <a:srgbClr val="000000"/>
                </a:solidFill>
              </a:rPr>
              <a:t>Big</a:t>
            </a:r>
          </a:p>
          <a:p>
            <a:pPr algn="ctr" defTabSz="1008400" fontAlgn="base">
              <a:spcBef>
                <a:spcPct val="0"/>
              </a:spcBef>
              <a:spcAft>
                <a:spcPct val="0"/>
              </a:spcAft>
            </a:pPr>
            <a:r>
              <a:rPr lang="en-US" altLang="en-US" sz="1985" dirty="0">
                <a:solidFill>
                  <a:srgbClr val="000000"/>
                </a:solidFill>
              </a:rPr>
              <a:t>50,000,000 watts</a:t>
            </a:r>
          </a:p>
        </p:txBody>
      </p:sp>
      <p:sp>
        <p:nvSpPr>
          <p:cNvPr id="193545" name="Text Box 9"/>
          <p:cNvSpPr txBox="1">
            <a:spLocks noChangeArrowheads="1"/>
          </p:cNvSpPr>
          <p:nvPr/>
        </p:nvSpPr>
        <p:spPr bwMode="auto">
          <a:xfrm>
            <a:off x="7535420" y="2652250"/>
            <a:ext cx="1356462" cy="872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defTabSz="1008400" fontAlgn="base">
              <a:spcBef>
                <a:spcPct val="0"/>
              </a:spcBef>
              <a:spcAft>
                <a:spcPct val="0"/>
              </a:spcAft>
            </a:pPr>
            <a:r>
              <a:rPr lang="en-US" altLang="en-US" sz="3088">
                <a:solidFill>
                  <a:srgbClr val="000000"/>
                </a:solidFill>
              </a:rPr>
              <a:t>small</a:t>
            </a:r>
          </a:p>
          <a:p>
            <a:pPr algn="ctr" defTabSz="1008400" fontAlgn="base">
              <a:spcBef>
                <a:spcPct val="0"/>
              </a:spcBef>
              <a:spcAft>
                <a:spcPct val="0"/>
              </a:spcAft>
            </a:pPr>
            <a:r>
              <a:rPr lang="en-US" altLang="en-US" sz="1985">
                <a:solidFill>
                  <a:srgbClr val="000000"/>
                </a:solidFill>
              </a:rPr>
              <a:t>2,000 watts</a:t>
            </a:r>
          </a:p>
        </p:txBody>
      </p:sp>
      <p:pic>
        <p:nvPicPr>
          <p:cNvPr id="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15150" y="3936396"/>
            <a:ext cx="3773488" cy="3556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7938933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US" altLang="en-US"/>
              <a:t>Asynchronous (Induction) Generator</a:t>
            </a:r>
          </a:p>
        </p:txBody>
      </p:sp>
      <p:sp>
        <p:nvSpPr>
          <p:cNvPr id="3075" name="Rectangle 3"/>
          <p:cNvSpPr>
            <a:spLocks noGrp="1" noChangeArrowheads="1"/>
          </p:cNvSpPr>
          <p:nvPr>
            <p:ph type="body" idx="1"/>
          </p:nvPr>
        </p:nvSpPr>
        <p:spPr/>
        <p:txBody>
          <a:bodyPr/>
          <a:lstStyle/>
          <a:p>
            <a:r>
              <a:rPr lang="en-GB" altLang="en-US"/>
              <a:t>Just an induction motor with negative slip.</a:t>
            </a:r>
          </a:p>
          <a:p>
            <a:r>
              <a:rPr lang="en-GB" altLang="en-US"/>
              <a:t>Used with:</a:t>
            </a:r>
          </a:p>
          <a:p>
            <a:pPr lvl="1"/>
            <a:r>
              <a:rPr lang="en-GB" altLang="en-US"/>
              <a:t>grid-tie system (up to 1 MW)</a:t>
            </a:r>
          </a:p>
          <a:p>
            <a:pPr lvl="1"/>
            <a:r>
              <a:rPr lang="en-GB" altLang="en-US"/>
              <a:t>Off-grid stand-alone (often in ‘C-2C’ configuration)</a:t>
            </a:r>
          </a:p>
          <a:p>
            <a:pPr lvl="1"/>
            <a:r>
              <a:rPr lang="en-GB" altLang="en-US"/>
              <a:t>Can be used with battery based systems</a:t>
            </a:r>
          </a:p>
          <a:p>
            <a:pPr>
              <a:buFontTx/>
              <a:buNone/>
            </a:pPr>
            <a:endParaRPr lang="en-GB" altLang="en-US"/>
          </a:p>
        </p:txBody>
      </p:sp>
    </p:spTree>
    <p:extLst>
      <p:ext uri="{BB962C8B-B14F-4D97-AF65-F5344CB8AC3E}">
        <p14:creationId xmlns:p14="http://schemas.microsoft.com/office/powerpoint/2010/main" val="100341621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46"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419" y="840317"/>
            <a:ext cx="10083800" cy="67225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5047" name="Rectangle 7"/>
          <p:cNvSpPr>
            <a:spLocks noGrp="1" noChangeArrowheads="1"/>
          </p:cNvSpPr>
          <p:nvPr>
            <p:ph type="title"/>
          </p:nvPr>
        </p:nvSpPr>
        <p:spPr>
          <a:xfrm>
            <a:off x="1058704" y="84032"/>
            <a:ext cx="8571230" cy="756285"/>
          </a:xfrm>
        </p:spPr>
        <p:txBody>
          <a:bodyPr/>
          <a:lstStyle/>
          <a:p>
            <a:r>
              <a:rPr lang="en-US" altLang="en-US" sz="4411"/>
              <a:t>Induction motor/generator</a:t>
            </a:r>
          </a:p>
        </p:txBody>
      </p:sp>
    </p:spTree>
    <p:extLst>
      <p:ext uri="{BB962C8B-B14F-4D97-AF65-F5344CB8AC3E}">
        <p14:creationId xmlns:p14="http://schemas.microsoft.com/office/powerpoint/2010/main" val="133139649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26"/>
          <p:cNvSpPr>
            <a:spLocks noGrp="1" noChangeArrowheads="1"/>
          </p:cNvSpPr>
          <p:nvPr>
            <p:ph type="title"/>
          </p:nvPr>
        </p:nvSpPr>
        <p:spPr>
          <a:xfrm>
            <a:off x="974672" y="0"/>
            <a:ext cx="8571230" cy="756285"/>
          </a:xfrm>
        </p:spPr>
        <p:txBody>
          <a:bodyPr/>
          <a:lstStyle/>
          <a:p>
            <a:r>
              <a:rPr lang="en-US" altLang="en-US"/>
              <a:t>Induction Generator</a:t>
            </a:r>
          </a:p>
        </p:txBody>
      </p:sp>
      <p:sp>
        <p:nvSpPr>
          <p:cNvPr id="62467" name="Rectangle 1027"/>
          <p:cNvSpPr>
            <a:spLocks noGrp="1" noChangeArrowheads="1"/>
          </p:cNvSpPr>
          <p:nvPr>
            <p:ph type="body" idx="1"/>
          </p:nvPr>
        </p:nvSpPr>
        <p:spPr>
          <a:xfrm>
            <a:off x="470482" y="1176444"/>
            <a:ext cx="9327515" cy="5209963"/>
          </a:xfrm>
        </p:spPr>
        <p:txBody>
          <a:bodyPr>
            <a:normAutofit fontScale="92500" lnSpcReduction="20000"/>
          </a:bodyPr>
          <a:lstStyle/>
          <a:p>
            <a:r>
              <a:rPr lang="en-GB" altLang="en-US" sz="3088" dirty="0"/>
              <a:t>Advantages</a:t>
            </a:r>
          </a:p>
          <a:p>
            <a:pPr lvl="2"/>
            <a:r>
              <a:rPr lang="en-GB" altLang="en-US" sz="2447" dirty="0"/>
              <a:t>Simple and robust.</a:t>
            </a:r>
          </a:p>
          <a:p>
            <a:pPr lvl="2"/>
            <a:r>
              <a:rPr lang="en-GB" altLang="en-US" sz="2447" dirty="0"/>
              <a:t>Tolerant to </a:t>
            </a:r>
            <a:r>
              <a:rPr lang="en-GB" altLang="en-US" sz="2447" dirty="0" err="1"/>
              <a:t>overspeed</a:t>
            </a:r>
            <a:endParaRPr lang="en-GB" altLang="en-US" sz="2447" dirty="0"/>
          </a:p>
          <a:p>
            <a:pPr lvl="2"/>
            <a:r>
              <a:rPr lang="en-GB" altLang="en-US" sz="2447" dirty="0"/>
              <a:t>Readily available</a:t>
            </a:r>
          </a:p>
          <a:p>
            <a:pPr lvl="2"/>
            <a:r>
              <a:rPr lang="en-GB" altLang="en-US" sz="2447" dirty="0"/>
              <a:t>inexpensive</a:t>
            </a:r>
          </a:p>
          <a:p>
            <a:r>
              <a:rPr lang="en-GB" altLang="en-US" sz="3088" dirty="0"/>
              <a:t>Disadvantages</a:t>
            </a:r>
          </a:p>
          <a:p>
            <a:pPr lvl="2"/>
            <a:r>
              <a:rPr lang="en-GB" altLang="en-US" sz="2447" dirty="0"/>
              <a:t>Frequency regulation ‘loose’ in stand-alone applications</a:t>
            </a:r>
          </a:p>
          <a:p>
            <a:pPr lvl="2"/>
            <a:r>
              <a:rPr lang="en-GB" altLang="en-US" sz="2447" dirty="0"/>
              <a:t>Requires external excitation </a:t>
            </a:r>
          </a:p>
          <a:p>
            <a:r>
              <a:rPr lang="en-GB" altLang="en-US" sz="3088" dirty="0"/>
              <a:t>When used in off-grid,</a:t>
            </a:r>
            <a:br>
              <a:rPr lang="en-GB" altLang="en-US" sz="3088" dirty="0"/>
            </a:br>
            <a:r>
              <a:rPr lang="en-GB" altLang="en-US" sz="3088" dirty="0"/>
              <a:t>an </a:t>
            </a:r>
            <a:r>
              <a:rPr lang="en-GB" altLang="en-US" sz="3088" dirty="0" smtClean="0"/>
              <a:t>Induction Generator Controller</a:t>
            </a:r>
            <a:br>
              <a:rPr lang="en-GB" altLang="en-US" sz="3088" dirty="0" smtClean="0"/>
            </a:br>
            <a:r>
              <a:rPr lang="en-GB" altLang="en-US" sz="3088" dirty="0" smtClean="0"/>
              <a:t>(IGC) ‘IGC</a:t>
            </a:r>
            <a:r>
              <a:rPr lang="en-GB" altLang="en-US" sz="3088" dirty="0"/>
              <a:t>’ controls voltage</a:t>
            </a:r>
          </a:p>
        </p:txBody>
      </p:sp>
      <p:pic>
        <p:nvPicPr>
          <p:cNvPr id="62469" name="Picture 1029" descr="DSC00384smal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72857" y="4852829"/>
            <a:ext cx="3613362" cy="27100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022526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p:cNvGraphicFramePr>
            <a:graphicFrameLocks noChangeAspect="1"/>
          </p:cNvGraphicFramePr>
          <p:nvPr>
            <p:extLst>
              <p:ext uri="{D42A27DB-BD31-4B8C-83A1-F6EECF244321}">
                <p14:modId xmlns:p14="http://schemas.microsoft.com/office/powerpoint/2010/main" val="14467048"/>
              </p:ext>
            </p:extLst>
          </p:nvPr>
        </p:nvGraphicFramePr>
        <p:xfrm>
          <a:off x="4943475" y="4250690"/>
          <a:ext cx="5529398" cy="3056167"/>
        </p:xfrm>
        <a:graphic>
          <a:graphicData uri="http://schemas.openxmlformats.org/presentationml/2006/ole">
            <mc:AlternateContent xmlns:mc="http://schemas.openxmlformats.org/markup-compatibility/2006">
              <mc:Choice xmlns:v="urn:schemas-microsoft-com:vml" Requires="v">
                <p:oleObj spid="_x0000_s21511" name="Worksheet" r:id="rId4" imgW="5524440" imgH="3104971" progId="Excel.Sheet.8">
                  <p:embed/>
                </p:oleObj>
              </mc:Choice>
              <mc:Fallback>
                <p:oleObj name="Worksheet" r:id="rId4" imgW="5524440" imgH="3104971" progId="Excel.Shee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43475" y="4250690"/>
                        <a:ext cx="5529398" cy="3056167"/>
                      </a:xfrm>
                      <a:prstGeom prst="rect">
                        <a:avLst/>
                      </a:prstGeom>
                      <a:solidFill>
                        <a:schemeClr val="bg1"/>
                      </a:solidFill>
                      <a:ln w="9525">
                        <a:solidFill>
                          <a:schemeClr val="tx1"/>
                        </a:solidFill>
                        <a:miter lim="800000"/>
                        <a:headEnd/>
                        <a:tailEnd/>
                      </a:ln>
                      <a:effectLst>
                        <a:outerShdw dist="35921" dir="2700000" algn="ctr" rotWithShape="0">
                          <a:srgbClr val="808080"/>
                        </a:outerShdw>
                      </a:effectLst>
                    </p:spPr>
                  </p:pic>
                </p:oleObj>
              </mc:Fallback>
            </mc:AlternateContent>
          </a:graphicData>
        </a:graphic>
      </p:graphicFrame>
      <p:sp>
        <p:nvSpPr>
          <p:cNvPr id="2" name="Title 1"/>
          <p:cNvSpPr>
            <a:spLocks noGrp="1"/>
          </p:cNvSpPr>
          <p:nvPr>
            <p:ph type="title"/>
          </p:nvPr>
        </p:nvSpPr>
        <p:spPr/>
        <p:txBody>
          <a:bodyPr/>
          <a:lstStyle/>
          <a:p>
            <a:r>
              <a:rPr lang="en-US" b="1" dirty="0" smtClean="0"/>
              <a:t>Watersheds</a:t>
            </a:r>
            <a:endParaRPr lang="id-ID" b="1" dirty="0"/>
          </a:p>
        </p:txBody>
      </p:sp>
      <p:pic>
        <p:nvPicPr>
          <p:cNvPr id="5" name="Picture 6"/>
          <p:cNvPicPr>
            <a:picLocks noChangeAspect="1" noChangeArrowheads="1"/>
          </p:cNvPicPr>
          <p:nvPr/>
        </p:nvPicPr>
        <p:blipFill>
          <a:blip r:embed="rId6" cstate="screen">
            <a:extLst>
              <a:ext uri="{28A0092B-C50C-407E-A947-70E740481C1C}">
                <a14:useLocalDpi xmlns:a14="http://schemas.microsoft.com/office/drawing/2010/main" val="0"/>
              </a:ext>
            </a:extLst>
          </a:blip>
          <a:srcRect/>
          <a:stretch>
            <a:fillRect/>
          </a:stretch>
        </p:blipFill>
        <p:spPr bwMode="auto">
          <a:xfrm>
            <a:off x="527050" y="1928812"/>
            <a:ext cx="3587750" cy="4785593"/>
          </a:xfrm>
          <a:prstGeom prst="rect">
            <a:avLst/>
          </a:prstGeom>
          <a:noFill/>
          <a:ln w="9525">
            <a:noFill/>
            <a:miter lim="800000"/>
            <a:headEnd/>
            <a:tailEnd/>
          </a:ln>
        </p:spPr>
      </p:pic>
      <p:pic>
        <p:nvPicPr>
          <p:cNvPr id="6" name="Picture 5" descr="131205-JAV026-Seloliman-003"/>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282245" y="988175"/>
            <a:ext cx="3524199" cy="2644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22136411"/>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ChangeArrowheads="1"/>
          </p:cNvSpPr>
          <p:nvPr>
            <p:ph type="title"/>
          </p:nvPr>
        </p:nvSpPr>
        <p:spPr>
          <a:xfrm>
            <a:off x="5260287" y="168063"/>
            <a:ext cx="4789805" cy="756285"/>
          </a:xfrm>
        </p:spPr>
        <p:txBody>
          <a:bodyPr/>
          <a:lstStyle/>
          <a:p>
            <a:r>
              <a:rPr lang="en-US" altLang="en-US" sz="3088"/>
              <a:t>Induction grid-tie example</a:t>
            </a:r>
            <a:br>
              <a:rPr lang="en-US" altLang="en-US" sz="3088"/>
            </a:br>
            <a:r>
              <a:rPr lang="en-US" altLang="en-US" sz="3088"/>
              <a:t>1 MW Mae Ya</a:t>
            </a:r>
          </a:p>
        </p:txBody>
      </p:sp>
      <p:pic>
        <p:nvPicPr>
          <p:cNvPr id="1802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8301" y="1207956"/>
            <a:ext cx="6417919" cy="63548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02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463" y="0"/>
            <a:ext cx="4957868" cy="2703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023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2419" y="2773045"/>
            <a:ext cx="3664131" cy="47898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9501773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1026"/>
          <p:cNvSpPr>
            <a:spLocks noGrp="1" noChangeArrowheads="1"/>
          </p:cNvSpPr>
          <p:nvPr>
            <p:ph type="title"/>
          </p:nvPr>
        </p:nvSpPr>
        <p:spPr/>
        <p:txBody>
          <a:bodyPr/>
          <a:lstStyle/>
          <a:p>
            <a:r>
              <a:rPr lang="en-GB" altLang="en-US"/>
              <a:t>Selecting a Generator</a:t>
            </a:r>
          </a:p>
        </p:txBody>
      </p:sp>
      <p:sp>
        <p:nvSpPr>
          <p:cNvPr id="60419" name="Rectangle 1027"/>
          <p:cNvSpPr>
            <a:spLocks noGrp="1" noChangeArrowheads="1"/>
          </p:cNvSpPr>
          <p:nvPr>
            <p:ph type="body" idx="1"/>
          </p:nvPr>
        </p:nvSpPr>
        <p:spPr/>
        <p:txBody>
          <a:bodyPr>
            <a:normAutofit fontScale="85000" lnSpcReduction="20000"/>
          </a:bodyPr>
          <a:lstStyle/>
          <a:p>
            <a:pPr>
              <a:lnSpc>
                <a:spcPct val="90000"/>
              </a:lnSpc>
            </a:pPr>
            <a:r>
              <a:rPr lang="en-GB" altLang="en-US" sz="3088" dirty="0"/>
              <a:t>Type (synchronous, induction, permanent magnet)</a:t>
            </a:r>
          </a:p>
          <a:p>
            <a:pPr marL="457200" lvl="1" indent="-457200">
              <a:lnSpc>
                <a:spcPct val="90000"/>
              </a:lnSpc>
              <a:buFont typeface="Arial" panose="020B0604020202020204" pitchFamily="34" charset="0"/>
              <a:buChar char="•"/>
            </a:pPr>
            <a:r>
              <a:rPr lang="en-GB" altLang="en-US" sz="2647" dirty="0"/>
              <a:t>Stand-alone or grid-tie</a:t>
            </a:r>
          </a:p>
          <a:p>
            <a:pPr>
              <a:lnSpc>
                <a:spcPct val="90000"/>
              </a:lnSpc>
            </a:pPr>
            <a:endParaRPr lang="en-GB" altLang="en-US" sz="3088" dirty="0" smtClean="0"/>
          </a:p>
          <a:p>
            <a:pPr>
              <a:lnSpc>
                <a:spcPct val="90000"/>
              </a:lnSpc>
            </a:pPr>
            <a:r>
              <a:rPr lang="en-GB" altLang="en-US" sz="3088" dirty="0" smtClean="0"/>
              <a:t>Single </a:t>
            </a:r>
            <a:r>
              <a:rPr lang="en-GB" altLang="en-US" sz="3088" dirty="0"/>
              <a:t>or Three phase</a:t>
            </a:r>
          </a:p>
          <a:p>
            <a:pPr>
              <a:lnSpc>
                <a:spcPct val="90000"/>
              </a:lnSpc>
            </a:pPr>
            <a:endParaRPr lang="en-GB" altLang="en-US" sz="3088" dirty="0" smtClean="0"/>
          </a:p>
          <a:p>
            <a:pPr>
              <a:lnSpc>
                <a:spcPct val="90000"/>
              </a:lnSpc>
            </a:pPr>
            <a:r>
              <a:rPr lang="en-GB" altLang="en-US" sz="3088" dirty="0" smtClean="0"/>
              <a:t>Voltage</a:t>
            </a:r>
            <a:endParaRPr lang="en-GB" altLang="en-US" sz="3088" dirty="0"/>
          </a:p>
          <a:p>
            <a:pPr marL="457200" lvl="1" indent="-457200">
              <a:lnSpc>
                <a:spcPct val="90000"/>
              </a:lnSpc>
              <a:buFont typeface="Arial" panose="020B0604020202020204" pitchFamily="34" charset="0"/>
              <a:buChar char="•"/>
            </a:pPr>
            <a:r>
              <a:rPr lang="en-GB" altLang="en-US" sz="2647" dirty="0"/>
              <a:t>Loads</a:t>
            </a:r>
          </a:p>
          <a:p>
            <a:pPr marL="457200" lvl="1" indent="-457200">
              <a:lnSpc>
                <a:spcPct val="90000"/>
              </a:lnSpc>
              <a:buFont typeface="Arial" panose="020B0604020202020204" pitchFamily="34" charset="0"/>
              <a:buChar char="•"/>
            </a:pPr>
            <a:r>
              <a:rPr lang="en-GB" altLang="en-US" sz="2647" dirty="0"/>
              <a:t>Transmission</a:t>
            </a:r>
          </a:p>
          <a:p>
            <a:pPr>
              <a:lnSpc>
                <a:spcPct val="90000"/>
              </a:lnSpc>
            </a:pPr>
            <a:endParaRPr lang="en-GB" altLang="en-US" sz="3088" dirty="0" smtClean="0"/>
          </a:p>
          <a:p>
            <a:pPr>
              <a:lnSpc>
                <a:spcPct val="90000"/>
              </a:lnSpc>
            </a:pPr>
            <a:r>
              <a:rPr lang="en-GB" altLang="en-US" sz="3088" dirty="0" smtClean="0"/>
              <a:t>RPM</a:t>
            </a:r>
            <a:endParaRPr lang="en-GB" altLang="en-US" sz="3088" dirty="0"/>
          </a:p>
          <a:p>
            <a:pPr marL="468630" lvl="2" indent="-285750">
              <a:buFont typeface="Arial" panose="020B0604020202020204" pitchFamily="34" charset="0"/>
              <a:buChar char="•"/>
            </a:pPr>
            <a:r>
              <a:rPr lang="en-US" sz="2000" dirty="0"/>
              <a:t>3000 rpm (single pole), 1500 rpm (double-pole), or 750 rpm (four-pole)</a:t>
            </a:r>
          </a:p>
          <a:p>
            <a:pPr marL="468630" lvl="2" indent="-285750">
              <a:buFont typeface="Arial" panose="020B0604020202020204" pitchFamily="34" charset="0"/>
              <a:buChar char="•"/>
            </a:pPr>
            <a:r>
              <a:rPr lang="en-US" sz="2000" dirty="0"/>
              <a:t>Where possible, pick generator speed and turbine combination that avoids gears or belt drive to minimize friction losses and additional moving parts</a:t>
            </a:r>
          </a:p>
          <a:p>
            <a:pPr>
              <a:lnSpc>
                <a:spcPct val="90000"/>
              </a:lnSpc>
            </a:pPr>
            <a:endParaRPr lang="en-GB" altLang="en-US" sz="3088" dirty="0" smtClean="0"/>
          </a:p>
          <a:p>
            <a:pPr>
              <a:lnSpc>
                <a:spcPct val="90000"/>
              </a:lnSpc>
            </a:pPr>
            <a:r>
              <a:rPr lang="en-GB" altLang="en-US" sz="3088" dirty="0" smtClean="0"/>
              <a:t>Size</a:t>
            </a:r>
            <a:endParaRPr lang="en-GB" altLang="en-US" sz="3088" dirty="0"/>
          </a:p>
        </p:txBody>
      </p:sp>
    </p:spTree>
    <p:extLst>
      <p:ext uri="{BB962C8B-B14F-4D97-AF65-F5344CB8AC3E}">
        <p14:creationId xmlns:p14="http://schemas.microsoft.com/office/powerpoint/2010/main" val="324197289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2"/>
          <p:cNvSpPr>
            <a:spLocks noGrp="1" noChangeArrowheads="1"/>
          </p:cNvSpPr>
          <p:nvPr>
            <p:ph type="title"/>
          </p:nvPr>
        </p:nvSpPr>
        <p:spPr>
          <a:xfrm>
            <a:off x="527050" y="916636"/>
            <a:ext cx="9627156" cy="746256"/>
          </a:xfrm>
        </p:spPr>
        <p:txBody>
          <a:bodyPr/>
          <a:lstStyle/>
          <a:p>
            <a:r>
              <a:rPr lang="en-US" altLang="en-US" sz="4411"/>
              <a:t>Selecting a generator: IP rating</a:t>
            </a:r>
          </a:p>
        </p:txBody>
      </p:sp>
      <p:pic>
        <p:nvPicPr>
          <p:cNvPr id="219212" name="Picture 7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4002" y="1596602"/>
            <a:ext cx="5882217" cy="5966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9213" name="Rectangle 77"/>
          <p:cNvSpPr>
            <a:spLocks noGrp="1" noChangeArrowheads="1"/>
          </p:cNvSpPr>
          <p:nvPr>
            <p:ph type="body" idx="1"/>
          </p:nvPr>
        </p:nvSpPr>
        <p:spPr>
          <a:xfrm>
            <a:off x="527050" y="1665394"/>
            <a:ext cx="3976952" cy="5209963"/>
          </a:xfrm>
        </p:spPr>
        <p:txBody>
          <a:bodyPr/>
          <a:lstStyle/>
          <a:p>
            <a:pPr lvl="2"/>
            <a:r>
              <a:rPr lang="en-US" altLang="en-US" dirty="0"/>
              <a:t>IP =</a:t>
            </a:r>
            <a:r>
              <a:rPr lang="en-US" altLang="en-US" b="1" dirty="0"/>
              <a:t> Ingress Protection</a:t>
            </a:r>
            <a:r>
              <a:rPr lang="en-US" altLang="en-US" dirty="0"/>
              <a:t>.</a:t>
            </a:r>
          </a:p>
          <a:p>
            <a:pPr lvl="2"/>
            <a:r>
              <a:rPr lang="en-US" altLang="en-US" dirty="0"/>
              <a:t>IP rating is used to specify the strength of the enclosure that surrounds electronic </a:t>
            </a:r>
            <a:r>
              <a:rPr lang="en-US" altLang="en-US" dirty="0" smtClean="0"/>
              <a:t>equipment</a:t>
            </a:r>
          </a:p>
          <a:p>
            <a:pPr lvl="2"/>
            <a:r>
              <a:rPr lang="en-US" altLang="en-US" dirty="0" smtClean="0"/>
              <a:t>Micro-hydro: IP44 </a:t>
            </a:r>
            <a:endParaRPr lang="en-US" altLang="en-US" dirty="0"/>
          </a:p>
        </p:txBody>
      </p:sp>
    </p:spTree>
    <p:extLst>
      <p:ext uri="{BB962C8B-B14F-4D97-AF65-F5344CB8AC3E}">
        <p14:creationId xmlns:p14="http://schemas.microsoft.com/office/powerpoint/2010/main" val="419549139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01648" y="798300"/>
            <a:ext cx="9085342" cy="756285"/>
          </a:xfrm>
        </p:spPr>
        <p:txBody>
          <a:bodyPr/>
          <a:lstStyle/>
          <a:p>
            <a:r>
              <a:rPr lang="en-US" dirty="0" smtClean="0"/>
              <a:t>Voltage and Frequency Regulation</a:t>
            </a:r>
            <a:endParaRPr lang="en-US" dirty="0"/>
          </a:p>
        </p:txBody>
      </p:sp>
      <p:pic>
        <p:nvPicPr>
          <p:cNvPr id="3" name="Picture 2" descr="Image result for overvoltage burned lightbul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360" y="2118360"/>
            <a:ext cx="4800600" cy="48006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https://thumb9.shutterstock.com/display_pic_with_logo/1818128/463804316/stock-photo-old-and-worn-out-fluorescent-tube-with-burns-at-the-end-46380431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76214" y="2118360"/>
            <a:ext cx="4443007" cy="31594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19055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6" descr="Untitled5.jpg"/>
          <p:cNvPicPr>
            <a:picLocks noChangeAspect="1"/>
          </p:cNvPicPr>
          <p:nvPr/>
        </p:nvPicPr>
        <p:blipFill>
          <a:blip r:embed="rId3" cstate="email">
            <a:extLst>
              <a:ext uri="{28A0092B-C50C-407E-A947-70E740481C1C}">
                <a14:useLocalDpi xmlns:a14="http://schemas.microsoft.com/office/drawing/2010/main"/>
              </a:ext>
            </a:extLst>
          </a:blip>
          <a:srcRect l="-22414" r="-22414"/>
          <a:stretch>
            <a:fillRect/>
          </a:stretch>
        </p:blipFill>
        <p:spPr>
          <a:xfrm>
            <a:off x="1234439" y="1410595"/>
            <a:ext cx="8080559" cy="456001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277779336"/>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01648" y="798300"/>
            <a:ext cx="9085342" cy="756285"/>
          </a:xfrm>
        </p:spPr>
        <p:txBody>
          <a:bodyPr/>
          <a:lstStyle/>
          <a:p>
            <a:r>
              <a:rPr lang="en-US" dirty="0" smtClean="0"/>
              <a:t>Voltage Regulation</a:t>
            </a:r>
            <a:endParaRPr lang="en-US" dirty="0"/>
          </a:p>
        </p:txBody>
      </p:sp>
      <p:pic>
        <p:nvPicPr>
          <p:cNvPr id="7170" name="Picture 2" descr="Image result for over volt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1108" y="2453640"/>
            <a:ext cx="7546197" cy="492252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8382000" y="4511040"/>
            <a:ext cx="1180131" cy="415498"/>
          </a:xfrm>
          <a:prstGeom prst="rect">
            <a:avLst/>
          </a:prstGeom>
          <a:noFill/>
        </p:spPr>
        <p:txBody>
          <a:bodyPr wrap="none" rtlCol="0">
            <a:spAutoFit/>
          </a:bodyPr>
          <a:lstStyle/>
          <a:p>
            <a:r>
              <a:rPr lang="en-US" dirty="0" smtClean="0"/>
              <a:t>230 volts</a:t>
            </a:r>
            <a:endParaRPr lang="en-US" dirty="0"/>
          </a:p>
        </p:txBody>
      </p:sp>
    </p:spTree>
    <p:extLst>
      <p:ext uri="{BB962C8B-B14F-4D97-AF65-F5344CB8AC3E}">
        <p14:creationId xmlns:p14="http://schemas.microsoft.com/office/powerpoint/2010/main" val="255470445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6719" y="952768"/>
            <a:ext cx="8575200" cy="681437"/>
          </a:xfrm>
        </p:spPr>
        <p:txBody>
          <a:bodyPr/>
          <a:lstStyle/>
          <a:p>
            <a:r>
              <a:rPr lang="en-US" b="1" dirty="0" smtClean="0"/>
              <a:t>Voltage and frequency control</a:t>
            </a:r>
            <a:endParaRPr lang="id-ID" b="1" i="1" dirty="0"/>
          </a:p>
        </p:txBody>
      </p:sp>
      <p:sp>
        <p:nvSpPr>
          <p:cNvPr id="4" name="Content Placeholder 3"/>
          <p:cNvSpPr>
            <a:spLocks noGrp="1"/>
          </p:cNvSpPr>
          <p:nvPr>
            <p:ph idx="12"/>
          </p:nvPr>
        </p:nvSpPr>
        <p:spPr>
          <a:xfrm>
            <a:off x="5463419" y="2699600"/>
            <a:ext cx="4168500" cy="745698"/>
          </a:xfrm>
        </p:spPr>
        <p:txBody>
          <a:bodyPr>
            <a:normAutofit fontScale="92500"/>
          </a:bodyPr>
          <a:lstStyle/>
          <a:p>
            <a:pPr marL="315125" indent="-315125">
              <a:buFont typeface="Arial" pitchFamily="34" charset="0"/>
              <a:buChar char="•"/>
            </a:pPr>
            <a:r>
              <a:rPr lang="en-US" b="0" dirty="0" smtClean="0">
                <a:solidFill>
                  <a:schemeClr val="tx1"/>
                </a:solidFill>
              </a:rPr>
              <a:t>Controlled by generator’s Automatic Voltage Regulator (AVR)</a:t>
            </a:r>
            <a:endParaRPr lang="id-ID" b="0" dirty="0">
              <a:solidFill>
                <a:schemeClr val="tx1"/>
              </a:solidFill>
            </a:endParaRPr>
          </a:p>
        </p:txBody>
      </p:sp>
      <p:pic>
        <p:nvPicPr>
          <p:cNvPr id="5" name="Picture 10" descr="6 April ' 08_ZZ_10"/>
          <p:cNvPicPr>
            <a:picLocks noGrp="1" noChangeAspect="1" noChangeArrowheads="1"/>
          </p:cNvPicPr>
          <p:nvPr>
            <p:ph sz="quarter" idx="1"/>
          </p:nvPr>
        </p:nvPicPr>
        <p:blipFill>
          <a:blip r:embed="rId3" cstate="email">
            <a:extLst>
              <a:ext uri="{28A0092B-C50C-407E-A947-70E740481C1C}">
                <a14:useLocalDpi xmlns:a14="http://schemas.microsoft.com/office/drawing/2010/main" val="0"/>
              </a:ext>
            </a:extLst>
          </a:blip>
          <a:srcRect/>
          <a:stretch>
            <a:fillRect/>
          </a:stretch>
        </p:blipFill>
        <p:spPr>
          <a:xfrm>
            <a:off x="2067084" y="2184824"/>
            <a:ext cx="2580500" cy="2096836"/>
          </a:xfrm>
          <a:prstGeom prst="rect">
            <a:avLst/>
          </a:prstGeom>
          <a:ln>
            <a:noFill/>
          </a:ln>
          <a:effectLst>
            <a:softEdge rad="112500"/>
          </a:effectLst>
        </p:spPr>
      </p:pic>
      <p:pic>
        <p:nvPicPr>
          <p:cNvPr id="6" name="Picture 13" descr="frekuensi"/>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a:xfrm>
            <a:off x="2067084" y="4473203"/>
            <a:ext cx="2580500" cy="2255243"/>
          </a:xfrm>
          <a:prstGeom prst="rect">
            <a:avLst/>
          </a:prstGeom>
          <a:ln>
            <a:noFill/>
          </a:ln>
          <a:effectLst>
            <a:softEdge rad="112500"/>
          </a:effectLst>
        </p:spPr>
      </p:pic>
      <p:sp>
        <p:nvSpPr>
          <p:cNvPr id="7" name="Content Placeholder 3"/>
          <p:cNvSpPr txBox="1">
            <a:spLocks/>
          </p:cNvSpPr>
          <p:nvPr/>
        </p:nvSpPr>
        <p:spPr>
          <a:xfrm>
            <a:off x="5463419" y="5227974"/>
            <a:ext cx="4168500" cy="745698"/>
          </a:xfrm>
          <a:prstGeom prst="rect">
            <a:avLst/>
          </a:prstGeom>
        </p:spPr>
        <p:txBody>
          <a:bodyPr vert="horz" lIns="100838" tIns="50419" rIns="100838" bIns="50419" rtlCol="0">
            <a:normAutofit/>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kern="1200" baseline="0">
                <a:solidFill>
                  <a:schemeClr val="tx1"/>
                </a:solidFill>
                <a:latin typeface="+mn-lt"/>
                <a:ea typeface="+mn-ea"/>
                <a:cs typeface="+mn-cs"/>
              </a:defRPr>
            </a:lvl1pPr>
            <a:lvl2pPr marL="360000" indent="-360000" algn="l" defTabSz="685800" rtl="0" eaLnBrk="1" latinLnBrk="0" hangingPunct="1">
              <a:lnSpc>
                <a:spcPct val="90000"/>
              </a:lnSpc>
              <a:spcBef>
                <a:spcPts val="375"/>
              </a:spcBef>
              <a:buClr>
                <a:srgbClr val="C80F0F"/>
              </a:buClr>
              <a:buFont typeface="Arial" pitchFamily="34" charset="0"/>
              <a:buChar char="•"/>
              <a:defRPr sz="1800" kern="1200">
                <a:solidFill>
                  <a:schemeClr val="tx1"/>
                </a:solidFill>
                <a:latin typeface="+mn-lt"/>
                <a:ea typeface="+mn-ea"/>
                <a:cs typeface="+mn-cs"/>
              </a:defRPr>
            </a:lvl2pPr>
            <a:lvl3pPr marL="72000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3pPr>
            <a:lvl4pPr marL="1080000" indent="-171450" algn="l" defTabSz="685800" rtl="0" eaLnBrk="1" latinLnBrk="0" hangingPunct="1">
              <a:lnSpc>
                <a:spcPct val="90000"/>
              </a:lnSpc>
              <a:spcBef>
                <a:spcPts val="375"/>
              </a:spcBef>
              <a:buFont typeface="Arial" panose="020B0604020202020204" pitchFamily="34" charset="0"/>
              <a:buChar char="•"/>
              <a:defRPr sz="1800" kern="1200" baseline="0">
                <a:solidFill>
                  <a:schemeClr val="tx1"/>
                </a:solidFill>
                <a:latin typeface="+mn-lt"/>
                <a:ea typeface="+mn-ea"/>
                <a:cs typeface="+mn-cs"/>
              </a:defRPr>
            </a:lvl4pPr>
            <a:lvl5pPr marL="1440000" indent="-171450" algn="l" defTabSz="685800" rtl="0" eaLnBrk="1" latinLnBrk="0" hangingPunct="1">
              <a:lnSpc>
                <a:spcPct val="90000"/>
              </a:lnSpc>
              <a:spcBef>
                <a:spcPts val="375"/>
              </a:spcBef>
              <a:buFont typeface="Arial" panose="020B0604020202020204" pitchFamily="34" charset="0"/>
              <a:buChar char="•"/>
              <a:defRPr sz="1800" kern="1200" baseline="0">
                <a:solidFill>
                  <a:schemeClr val="tx1"/>
                </a:solidFill>
                <a:latin typeface="+mn-lt"/>
                <a:ea typeface="+mn-ea"/>
                <a:cs typeface="+mn-cs"/>
              </a:defRPr>
            </a:lvl5pPr>
            <a:lvl6pPr marL="1800000" indent="-171450" algn="l" defTabSz="685800" rtl="0" eaLnBrk="1" latinLnBrk="0" hangingPunct="1">
              <a:lnSpc>
                <a:spcPct val="90000"/>
              </a:lnSpc>
              <a:spcBef>
                <a:spcPts val="375"/>
              </a:spcBef>
              <a:buFont typeface="Arial" panose="020B0604020202020204" pitchFamily="34" charset="0"/>
              <a:buChar char="•"/>
              <a:defRPr sz="1350" kern="1200" baseline="0">
                <a:solidFill>
                  <a:schemeClr val="tx1"/>
                </a:solidFill>
                <a:latin typeface="+mn-lt"/>
                <a:ea typeface="+mn-ea"/>
                <a:cs typeface="+mn-cs"/>
              </a:defRPr>
            </a:lvl6pPr>
            <a:lvl7pPr marL="2160000" indent="-171450" algn="l" defTabSz="685800" rtl="0" eaLnBrk="1" latinLnBrk="0" hangingPunct="1">
              <a:lnSpc>
                <a:spcPct val="90000"/>
              </a:lnSpc>
              <a:spcBef>
                <a:spcPts val="375"/>
              </a:spcBef>
              <a:buFont typeface="Arial" panose="020B0604020202020204" pitchFamily="34" charset="0"/>
              <a:buChar char="•"/>
              <a:defRPr sz="1350" kern="1200" baseline="0">
                <a:solidFill>
                  <a:schemeClr val="tx1"/>
                </a:solidFill>
                <a:latin typeface="+mn-lt"/>
                <a:ea typeface="+mn-ea"/>
                <a:cs typeface="+mn-cs"/>
              </a:defRPr>
            </a:lvl7pPr>
            <a:lvl8pPr marL="2520000" indent="-171450" algn="l" defTabSz="685800" rtl="0" eaLnBrk="1" latinLnBrk="0" hangingPunct="1">
              <a:lnSpc>
                <a:spcPct val="90000"/>
              </a:lnSpc>
              <a:spcBef>
                <a:spcPts val="375"/>
              </a:spcBef>
              <a:buFont typeface="Arial" panose="020B0604020202020204" pitchFamily="34" charset="0"/>
              <a:buChar char="•"/>
              <a:defRPr sz="1350" kern="1200" baseline="0">
                <a:solidFill>
                  <a:schemeClr val="tx1"/>
                </a:solidFill>
                <a:latin typeface="+mn-lt"/>
                <a:ea typeface="+mn-ea"/>
                <a:cs typeface="+mn-cs"/>
              </a:defRPr>
            </a:lvl8pPr>
            <a:lvl9pPr marL="288000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315125" indent="-315125">
              <a:buFont typeface="Arial" pitchFamily="34" charset="0"/>
              <a:buChar char="•"/>
            </a:pPr>
            <a:r>
              <a:rPr lang="en-US" sz="1985" dirty="0"/>
              <a:t>C</a:t>
            </a:r>
            <a:r>
              <a:rPr lang="en-US" dirty="0">
                <a:latin typeface="Arial"/>
                <a:cs typeface="Arial"/>
              </a:rPr>
              <a:t>ontrolled by Electronic Load Controller (ELC)</a:t>
            </a:r>
            <a:endParaRPr lang="id-ID" dirty="0">
              <a:latin typeface="Arial"/>
              <a:cs typeface="Arial"/>
            </a:endParaRPr>
          </a:p>
        </p:txBody>
      </p:sp>
    </p:spTree>
    <p:extLst>
      <p:ext uri="{BB962C8B-B14F-4D97-AF65-F5344CB8AC3E}">
        <p14:creationId xmlns:p14="http://schemas.microsoft.com/office/powerpoint/2010/main" val="3962485203"/>
      </p:ext>
    </p:extLst>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417320" y="1"/>
            <a:ext cx="7719593" cy="7562850"/>
          </a:xfrm>
          <a:prstGeom prst="rect">
            <a:avLst/>
          </a:prstGeom>
        </p:spPr>
      </p:pic>
    </p:spTree>
    <p:extLst>
      <p:ext uri="{BB962C8B-B14F-4D97-AF65-F5344CB8AC3E}">
        <p14:creationId xmlns:p14="http://schemas.microsoft.com/office/powerpoint/2010/main" val="3795819795"/>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0" name="Picture 4" descr="https://sc01.alicdn.com/kf/UT8R6CNXltbXXagOFbXF/120079473/UT8R6CNXltbXXagOFbXF.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320" y="0"/>
            <a:ext cx="10073640" cy="75610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1831513"/>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Electronic load controller (ELC)</a:t>
            </a:r>
            <a:endParaRPr lang="id-ID" b="1" dirty="0"/>
          </a:p>
        </p:txBody>
      </p:sp>
      <p:pic>
        <p:nvPicPr>
          <p:cNvPr id="4" name="Content Placeholder 8" descr="Document3.jpg"/>
          <p:cNvPicPr>
            <a:picLocks noChangeAspect="1"/>
          </p:cNvPicPr>
          <p:nvPr/>
        </p:nvPicPr>
        <p:blipFill>
          <a:blip r:embed="rId3">
            <a:extLst>
              <a:ext uri="{28A0092B-C50C-407E-A947-70E740481C1C}">
                <a14:useLocalDpi xmlns:a14="http://schemas.microsoft.com/office/drawing/2010/main" val="0"/>
              </a:ext>
            </a:extLst>
          </a:blip>
          <a:srcRect t="-227" b="-227"/>
          <a:stretch>
            <a:fillRect/>
          </a:stretch>
        </p:blipFill>
        <p:spPr bwMode="auto">
          <a:xfrm>
            <a:off x="973628" y="2113840"/>
            <a:ext cx="8734000" cy="4943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1478862" y="4453678"/>
            <a:ext cx="2100792" cy="75136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0838" tIns="50419" rIns="100838" bIns="50419" numCol="1" spcCol="0" rtlCol="0" fromWordArt="0" anchor="ctr" anchorCtr="0" forceAA="0" compatLnSpc="1">
            <a:prstTxWarp prst="textNoShape">
              <a:avLst/>
            </a:prstTxWarp>
            <a:noAutofit/>
          </a:bodyPr>
          <a:lstStyle/>
          <a:p>
            <a:pPr algn="ctr"/>
            <a:r>
              <a:rPr lang="en-US" sz="1764" dirty="0"/>
              <a:t>Turbine &amp; generator</a:t>
            </a:r>
          </a:p>
        </p:txBody>
      </p:sp>
      <p:sp>
        <p:nvSpPr>
          <p:cNvPr id="5" name="Rectangle 4"/>
          <p:cNvSpPr/>
          <p:nvPr/>
        </p:nvSpPr>
        <p:spPr>
          <a:xfrm>
            <a:off x="4293923" y="1961534"/>
            <a:ext cx="2100792" cy="5882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0838" tIns="50419" rIns="100838" bIns="50419" numCol="1" spcCol="0" rtlCol="0" fromWordArt="0" anchor="ctr" anchorCtr="0" forceAA="0" compatLnSpc="1">
            <a:prstTxWarp prst="textNoShape">
              <a:avLst/>
            </a:prstTxWarp>
            <a:noAutofit/>
          </a:bodyPr>
          <a:lstStyle/>
          <a:p>
            <a:pPr algn="ctr"/>
            <a:r>
              <a:rPr lang="en-US" sz="1764" dirty="0"/>
              <a:t>Electronic Load Controller (ELC)</a:t>
            </a:r>
          </a:p>
        </p:txBody>
      </p:sp>
      <p:sp>
        <p:nvSpPr>
          <p:cNvPr id="6" name="Rectangle 5"/>
          <p:cNvSpPr/>
          <p:nvPr/>
        </p:nvSpPr>
        <p:spPr>
          <a:xfrm>
            <a:off x="7024952" y="4369647"/>
            <a:ext cx="2100792" cy="5882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0838" tIns="50419" rIns="100838" bIns="50419" numCol="1" spcCol="0" rtlCol="0" fromWordArt="0" anchor="ctr" anchorCtr="0" forceAA="0" compatLnSpc="1">
            <a:prstTxWarp prst="textNoShape">
              <a:avLst/>
            </a:prstTxWarp>
            <a:noAutofit/>
          </a:bodyPr>
          <a:lstStyle/>
          <a:p>
            <a:pPr algn="ctr"/>
            <a:r>
              <a:rPr lang="en-US" sz="1764" dirty="0"/>
              <a:t>Load</a:t>
            </a:r>
          </a:p>
        </p:txBody>
      </p:sp>
      <p:sp>
        <p:nvSpPr>
          <p:cNvPr id="7" name="Rectangle 6"/>
          <p:cNvSpPr/>
          <p:nvPr/>
        </p:nvSpPr>
        <p:spPr>
          <a:xfrm>
            <a:off x="4296290" y="6431330"/>
            <a:ext cx="2100792" cy="5882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0838" tIns="50419" rIns="100838" bIns="50419" numCol="1" spcCol="0" rtlCol="0" fromWordArt="0" anchor="ctr" anchorCtr="0" forceAA="0" compatLnSpc="1">
            <a:prstTxWarp prst="textNoShape">
              <a:avLst/>
            </a:prstTxWarp>
            <a:noAutofit/>
          </a:bodyPr>
          <a:lstStyle/>
          <a:p>
            <a:pPr algn="ctr"/>
            <a:r>
              <a:rPr lang="en-US" sz="1764" dirty="0"/>
              <a:t>Ballast</a:t>
            </a:r>
          </a:p>
        </p:txBody>
      </p:sp>
      <p:sp>
        <p:nvSpPr>
          <p:cNvPr id="8" name="Right Arrow 7"/>
          <p:cNvSpPr/>
          <p:nvPr/>
        </p:nvSpPr>
        <p:spPr>
          <a:xfrm>
            <a:off x="3622853" y="2977973"/>
            <a:ext cx="1092412" cy="1008380"/>
          </a:xfrm>
          <a:prstGeom prst="rightArrow">
            <a:avLst>
              <a:gd name="adj1" fmla="val 50000"/>
              <a:gd name="adj2" fmla="val 4014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0838" tIns="50419" rIns="100838" bIns="50419" numCol="1" spcCol="0" rtlCol="0" fromWordArt="0" anchor="ctr" anchorCtr="0" forceAA="0" compatLnSpc="1">
            <a:prstTxWarp prst="textNoShape">
              <a:avLst/>
            </a:prstTxWarp>
            <a:noAutofit/>
          </a:bodyPr>
          <a:lstStyle/>
          <a:p>
            <a:pPr algn="ctr"/>
            <a:endParaRPr lang="en-US" sz="2316"/>
          </a:p>
        </p:txBody>
      </p:sp>
      <p:sp>
        <p:nvSpPr>
          <p:cNvPr id="9" name="Right Arrow 8"/>
          <p:cNvSpPr/>
          <p:nvPr/>
        </p:nvSpPr>
        <p:spPr>
          <a:xfrm>
            <a:off x="5932541" y="3109172"/>
            <a:ext cx="1092412" cy="611893"/>
          </a:xfrm>
          <a:prstGeom prst="rightArrow">
            <a:avLst>
              <a:gd name="adj1" fmla="val 50000"/>
              <a:gd name="adj2" fmla="val 4014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0838" tIns="50419" rIns="100838" bIns="50419" numCol="1" spcCol="0" rtlCol="0" fromWordArt="0" anchor="ctr" anchorCtr="0" forceAA="0" compatLnSpc="1">
            <a:prstTxWarp prst="textNoShape">
              <a:avLst/>
            </a:prstTxWarp>
            <a:noAutofit/>
          </a:bodyPr>
          <a:lstStyle/>
          <a:p>
            <a:pPr algn="ctr"/>
            <a:endParaRPr lang="en-US" sz="2316"/>
          </a:p>
        </p:txBody>
      </p:sp>
      <p:sp>
        <p:nvSpPr>
          <p:cNvPr id="10" name="Right Arrow 9"/>
          <p:cNvSpPr/>
          <p:nvPr/>
        </p:nvSpPr>
        <p:spPr>
          <a:xfrm rot="5400000">
            <a:off x="4798112" y="4184597"/>
            <a:ext cx="1092412" cy="611893"/>
          </a:xfrm>
          <a:prstGeom prst="rightArrow">
            <a:avLst>
              <a:gd name="adj1" fmla="val 50000"/>
              <a:gd name="adj2" fmla="val 4014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0838" tIns="50419" rIns="100838" bIns="50419" numCol="1" spcCol="0" rtlCol="0" fromWordArt="0" anchor="ctr" anchorCtr="0" forceAA="0" compatLnSpc="1">
            <a:prstTxWarp prst="textNoShape">
              <a:avLst/>
            </a:prstTxWarp>
            <a:noAutofit/>
          </a:bodyPr>
          <a:lstStyle/>
          <a:p>
            <a:pPr algn="ctr"/>
            <a:endParaRPr lang="en-US" sz="2316"/>
          </a:p>
        </p:txBody>
      </p:sp>
    </p:spTree>
    <p:extLst>
      <p:ext uri="{BB962C8B-B14F-4D97-AF65-F5344CB8AC3E}">
        <p14:creationId xmlns:p14="http://schemas.microsoft.com/office/powerpoint/2010/main" val="1142911857"/>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527050" y="830276"/>
            <a:ext cx="9627156" cy="746256"/>
          </a:xfrm>
        </p:spPr>
        <p:txBody>
          <a:bodyPr/>
          <a:lstStyle/>
          <a:p>
            <a:r>
              <a:rPr lang="en-US" sz="3529" dirty="0"/>
              <a:t>Micro-hydro </a:t>
            </a:r>
            <a:r>
              <a:rPr lang="en-US" sz="3529" dirty="0" smtClean="0"/>
              <a:t>turbine types</a:t>
            </a:r>
            <a:endParaRPr lang="en-US" sz="3529" dirty="0"/>
          </a:p>
        </p:txBody>
      </p:sp>
      <p:pic>
        <p:nvPicPr>
          <p:cNvPr id="40963" name="Picture 3"/>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798932" y="2269672"/>
            <a:ext cx="1555399" cy="1720683"/>
          </a:xfrm>
          <a:prstGeom prst="rect">
            <a:avLst/>
          </a:prstGeom>
          <a:noFill/>
          <a:ln w="9525">
            <a:noFill/>
            <a:miter lim="800000"/>
            <a:headEnd/>
            <a:tailEnd/>
          </a:ln>
        </p:spPr>
      </p:pic>
      <p:pic>
        <p:nvPicPr>
          <p:cNvPr id="40964" name="Picture 4"/>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bwMode="auto">
          <a:xfrm>
            <a:off x="4071112" y="4437731"/>
            <a:ext cx="1391234" cy="1479788"/>
          </a:xfrm>
          <a:prstGeom prst="rect">
            <a:avLst/>
          </a:prstGeom>
          <a:noFill/>
          <a:ln w="9525">
            <a:noFill/>
            <a:miter lim="800000"/>
            <a:headEnd/>
            <a:tailEnd/>
          </a:ln>
        </p:spPr>
      </p:pic>
      <p:pic>
        <p:nvPicPr>
          <p:cNvPr id="40965" name="Picture 5"/>
          <p:cNvPicPr>
            <a:picLocks noChangeAspect="1" noChangeArrowheads="1"/>
          </p:cNvPicPr>
          <p:nvPr/>
        </p:nvPicPr>
        <p:blipFill>
          <a:blip r:embed="rId5" cstate="screen">
            <a:extLst>
              <a:ext uri="{28A0092B-C50C-407E-A947-70E740481C1C}">
                <a14:useLocalDpi xmlns:a14="http://schemas.microsoft.com/office/drawing/2010/main" val="0"/>
              </a:ext>
            </a:extLst>
          </a:blip>
          <a:srcRect/>
          <a:stretch>
            <a:fillRect/>
          </a:stretch>
        </p:blipFill>
        <p:spPr bwMode="auto">
          <a:xfrm>
            <a:off x="5607034" y="2831760"/>
            <a:ext cx="1335584" cy="1094068"/>
          </a:xfrm>
          <a:prstGeom prst="rect">
            <a:avLst/>
          </a:prstGeom>
          <a:noFill/>
          <a:ln w="9525">
            <a:noFill/>
            <a:miter lim="800000"/>
            <a:headEnd/>
            <a:tailEnd/>
          </a:ln>
        </p:spPr>
      </p:pic>
      <p:pic>
        <p:nvPicPr>
          <p:cNvPr id="40966" name="Picture 6"/>
          <p:cNvPicPr>
            <a:picLocks noChangeAspect="1" noChangeArrowheads="1"/>
          </p:cNvPicPr>
          <p:nvPr/>
        </p:nvPicPr>
        <p:blipFill>
          <a:blip r:embed="rId6" cstate="screen">
            <a:extLst>
              <a:ext uri="{28A0092B-C50C-407E-A947-70E740481C1C}">
                <a14:useLocalDpi xmlns:a14="http://schemas.microsoft.com/office/drawing/2010/main" val="0"/>
              </a:ext>
            </a:extLst>
          </a:blip>
          <a:srcRect/>
          <a:stretch>
            <a:fillRect/>
          </a:stretch>
        </p:blipFill>
        <p:spPr bwMode="auto">
          <a:xfrm>
            <a:off x="8879214" y="2784626"/>
            <a:ext cx="968298" cy="886151"/>
          </a:xfrm>
          <a:prstGeom prst="rect">
            <a:avLst/>
          </a:prstGeom>
          <a:noFill/>
          <a:ln w="9525">
            <a:noFill/>
            <a:miter lim="800000"/>
            <a:headEnd/>
            <a:tailEnd/>
          </a:ln>
        </p:spPr>
      </p:pic>
      <p:pic>
        <p:nvPicPr>
          <p:cNvPr id="40967" name="Picture 7"/>
          <p:cNvPicPr>
            <a:picLocks noChangeAspect="1" noChangeArrowheads="1"/>
          </p:cNvPicPr>
          <p:nvPr/>
        </p:nvPicPr>
        <p:blipFill>
          <a:blip r:embed="rId7" cstate="screen">
            <a:extLst>
              <a:ext uri="{28A0092B-C50C-407E-A947-70E740481C1C}">
                <a14:useLocalDpi xmlns:a14="http://schemas.microsoft.com/office/drawing/2010/main" val="0"/>
              </a:ext>
            </a:extLst>
          </a:blip>
          <a:srcRect/>
          <a:stretch>
            <a:fillRect/>
          </a:stretch>
        </p:blipFill>
        <p:spPr bwMode="auto">
          <a:xfrm>
            <a:off x="8612097" y="4367654"/>
            <a:ext cx="1602701" cy="1651855"/>
          </a:xfrm>
          <a:prstGeom prst="rect">
            <a:avLst/>
          </a:prstGeom>
          <a:noFill/>
          <a:ln w="9525">
            <a:noFill/>
            <a:miter lim="800000"/>
            <a:headEnd/>
            <a:tailEnd/>
          </a:ln>
        </p:spPr>
      </p:pic>
      <p:pic>
        <p:nvPicPr>
          <p:cNvPr id="40968" name="Picture 8"/>
          <p:cNvPicPr>
            <a:picLocks noChangeAspect="1" noChangeArrowheads="1"/>
          </p:cNvPicPr>
          <p:nvPr/>
        </p:nvPicPr>
        <p:blipFill>
          <a:blip r:embed="rId8" cstate="screen">
            <a:extLst>
              <a:ext uri="{28A0092B-C50C-407E-A947-70E740481C1C}">
                <a14:useLocalDpi xmlns:a14="http://schemas.microsoft.com/office/drawing/2010/main" val="0"/>
              </a:ext>
            </a:extLst>
          </a:blip>
          <a:srcRect/>
          <a:stretch>
            <a:fillRect/>
          </a:stretch>
        </p:blipFill>
        <p:spPr bwMode="auto">
          <a:xfrm>
            <a:off x="3870774" y="3026771"/>
            <a:ext cx="1727912" cy="868945"/>
          </a:xfrm>
          <a:prstGeom prst="rect">
            <a:avLst/>
          </a:prstGeom>
          <a:noFill/>
          <a:ln w="9525">
            <a:noFill/>
            <a:miter lim="800000"/>
            <a:headEnd/>
            <a:tailEnd/>
          </a:ln>
        </p:spPr>
      </p:pic>
      <p:sp>
        <p:nvSpPr>
          <p:cNvPr id="40969" name="Text Box 9"/>
          <p:cNvSpPr txBox="1">
            <a:spLocks noChangeArrowheads="1"/>
          </p:cNvSpPr>
          <p:nvPr/>
        </p:nvSpPr>
        <p:spPr bwMode="auto">
          <a:xfrm>
            <a:off x="918578" y="1836633"/>
            <a:ext cx="941989" cy="431785"/>
          </a:xfrm>
          <a:prstGeom prst="rect">
            <a:avLst/>
          </a:prstGeom>
          <a:noFill/>
          <a:ln w="9525">
            <a:noFill/>
            <a:miter lim="800000"/>
            <a:headEnd/>
            <a:tailEnd/>
          </a:ln>
        </p:spPr>
        <p:txBody>
          <a:bodyPr wrap="none">
            <a:spAutoFit/>
          </a:bodyPr>
          <a:lstStyle/>
          <a:p>
            <a:r>
              <a:rPr lang="en-US" sz="2206" b="1">
                <a:latin typeface="Calibri" pitchFamily="34" charset="0"/>
                <a:cs typeface="Angsana New" pitchFamily="18" charset="-34"/>
              </a:rPr>
              <a:t>Pelton</a:t>
            </a:r>
          </a:p>
        </p:txBody>
      </p:sp>
      <p:sp>
        <p:nvSpPr>
          <p:cNvPr id="40970" name="Text Box 10"/>
          <p:cNvSpPr txBox="1">
            <a:spLocks noChangeArrowheads="1"/>
          </p:cNvSpPr>
          <p:nvPr/>
        </p:nvSpPr>
        <p:spPr bwMode="auto">
          <a:xfrm>
            <a:off x="2601971" y="1836633"/>
            <a:ext cx="843757" cy="431785"/>
          </a:xfrm>
          <a:prstGeom prst="rect">
            <a:avLst/>
          </a:prstGeom>
          <a:noFill/>
          <a:ln w="9525">
            <a:noFill/>
            <a:miter lim="800000"/>
            <a:headEnd/>
            <a:tailEnd/>
          </a:ln>
        </p:spPr>
        <p:txBody>
          <a:bodyPr wrap="none">
            <a:spAutoFit/>
          </a:bodyPr>
          <a:lstStyle/>
          <a:p>
            <a:r>
              <a:rPr lang="en-US" sz="2206" b="1">
                <a:latin typeface="Calibri" pitchFamily="34" charset="0"/>
                <a:cs typeface="Angsana New" pitchFamily="18" charset="-34"/>
              </a:rPr>
              <a:t>Turgo</a:t>
            </a:r>
          </a:p>
        </p:txBody>
      </p:sp>
      <p:sp>
        <p:nvSpPr>
          <p:cNvPr id="40971" name="Text Box 11"/>
          <p:cNvSpPr txBox="1">
            <a:spLocks noChangeArrowheads="1"/>
          </p:cNvSpPr>
          <p:nvPr/>
        </p:nvSpPr>
        <p:spPr bwMode="auto">
          <a:xfrm>
            <a:off x="4071112" y="1836633"/>
            <a:ext cx="1326004" cy="431785"/>
          </a:xfrm>
          <a:prstGeom prst="rect">
            <a:avLst/>
          </a:prstGeom>
          <a:noFill/>
          <a:ln w="9525">
            <a:noFill/>
            <a:miter lim="800000"/>
            <a:headEnd/>
            <a:tailEnd/>
          </a:ln>
        </p:spPr>
        <p:txBody>
          <a:bodyPr wrap="none">
            <a:spAutoFit/>
          </a:bodyPr>
          <a:lstStyle/>
          <a:p>
            <a:r>
              <a:rPr lang="en-US" sz="2206" b="1">
                <a:latin typeface="Calibri" pitchFamily="34" charset="0"/>
                <a:cs typeface="Angsana New" pitchFamily="18" charset="-34"/>
              </a:rPr>
              <a:t>Crossflow</a:t>
            </a:r>
          </a:p>
        </p:txBody>
      </p:sp>
      <p:pic>
        <p:nvPicPr>
          <p:cNvPr id="40972" name="Picture 12"/>
          <p:cNvPicPr>
            <a:picLocks noChangeAspect="1" noChangeArrowheads="1"/>
          </p:cNvPicPr>
          <p:nvPr/>
        </p:nvPicPr>
        <p:blipFill>
          <a:blip r:embed="rId9" cstate="screen">
            <a:extLst>
              <a:ext uri="{28A0092B-C50C-407E-A947-70E740481C1C}">
                <a14:useLocalDpi xmlns:a14="http://schemas.microsoft.com/office/drawing/2010/main" val="0"/>
              </a:ext>
            </a:extLst>
          </a:blip>
          <a:srcRect/>
          <a:stretch>
            <a:fillRect/>
          </a:stretch>
        </p:blipFill>
        <p:spPr bwMode="auto">
          <a:xfrm>
            <a:off x="2401633" y="2338498"/>
            <a:ext cx="1535921" cy="1184403"/>
          </a:xfrm>
          <a:prstGeom prst="rect">
            <a:avLst/>
          </a:prstGeom>
          <a:noFill/>
          <a:ln w="9525">
            <a:noFill/>
            <a:miter lim="800000"/>
            <a:headEnd/>
            <a:tailEnd/>
          </a:ln>
        </p:spPr>
      </p:pic>
      <p:sp>
        <p:nvSpPr>
          <p:cNvPr id="40973" name="Text Box 13"/>
          <p:cNvSpPr txBox="1">
            <a:spLocks noChangeArrowheads="1"/>
          </p:cNvSpPr>
          <p:nvPr/>
        </p:nvSpPr>
        <p:spPr bwMode="auto">
          <a:xfrm>
            <a:off x="5740593" y="1684233"/>
            <a:ext cx="1261627" cy="771237"/>
          </a:xfrm>
          <a:prstGeom prst="rect">
            <a:avLst/>
          </a:prstGeom>
          <a:noFill/>
          <a:ln w="9525">
            <a:noFill/>
            <a:miter lim="800000"/>
            <a:headEnd/>
            <a:tailEnd/>
          </a:ln>
        </p:spPr>
        <p:txBody>
          <a:bodyPr wrap="none">
            <a:spAutoFit/>
          </a:bodyPr>
          <a:lstStyle/>
          <a:p>
            <a:r>
              <a:rPr lang="en-US" sz="2206" b="1" dirty="0" smtClean="0">
                <a:latin typeface="Calibri" pitchFamily="34" charset="0"/>
                <a:cs typeface="Angsana New" pitchFamily="18" charset="-34"/>
              </a:rPr>
              <a:t>Propeller</a:t>
            </a:r>
            <a:br>
              <a:rPr lang="en-US" sz="2206" b="1" dirty="0" smtClean="0">
                <a:latin typeface="Calibri" pitchFamily="34" charset="0"/>
                <a:cs typeface="Angsana New" pitchFamily="18" charset="-34"/>
              </a:rPr>
            </a:br>
            <a:r>
              <a:rPr lang="en-US" sz="2206" b="1" dirty="0" smtClean="0">
                <a:latin typeface="Calibri" pitchFamily="34" charset="0"/>
                <a:cs typeface="Angsana New" pitchFamily="18" charset="-34"/>
              </a:rPr>
              <a:t>/ Kaplan</a:t>
            </a:r>
            <a:endParaRPr lang="en-US" sz="2206" b="1" dirty="0">
              <a:latin typeface="Calibri" pitchFamily="34" charset="0"/>
              <a:cs typeface="Angsana New" pitchFamily="18" charset="-34"/>
            </a:endParaRPr>
          </a:p>
        </p:txBody>
      </p:sp>
      <p:sp>
        <p:nvSpPr>
          <p:cNvPr id="40974" name="Text Box 14"/>
          <p:cNvSpPr txBox="1">
            <a:spLocks noChangeArrowheads="1"/>
          </p:cNvSpPr>
          <p:nvPr/>
        </p:nvSpPr>
        <p:spPr bwMode="auto">
          <a:xfrm>
            <a:off x="8880667" y="1698978"/>
            <a:ext cx="1538178" cy="771237"/>
          </a:xfrm>
          <a:prstGeom prst="rect">
            <a:avLst/>
          </a:prstGeom>
          <a:noFill/>
          <a:ln w="9525">
            <a:noFill/>
            <a:miter lim="800000"/>
            <a:headEnd/>
            <a:tailEnd/>
          </a:ln>
        </p:spPr>
        <p:txBody>
          <a:bodyPr wrap="none">
            <a:spAutoFit/>
          </a:bodyPr>
          <a:lstStyle/>
          <a:p>
            <a:r>
              <a:rPr lang="en-US" sz="2206" b="1" dirty="0">
                <a:latin typeface="Calibri" pitchFamily="34" charset="0"/>
                <a:cs typeface="Angsana New" pitchFamily="18" charset="-34"/>
              </a:rPr>
              <a:t>Centrifugal </a:t>
            </a:r>
          </a:p>
          <a:p>
            <a:r>
              <a:rPr lang="en-US" sz="2206" b="1" dirty="0">
                <a:latin typeface="Calibri" pitchFamily="34" charset="0"/>
                <a:cs typeface="Angsana New" pitchFamily="18" charset="-34"/>
              </a:rPr>
              <a:t>pump</a:t>
            </a:r>
          </a:p>
        </p:txBody>
      </p:sp>
      <p:sp>
        <p:nvSpPr>
          <p:cNvPr id="40975" name="Line 15"/>
          <p:cNvSpPr>
            <a:spLocks noChangeShapeType="1"/>
          </p:cNvSpPr>
          <p:nvPr/>
        </p:nvSpPr>
        <p:spPr bwMode="auto">
          <a:xfrm>
            <a:off x="2401633" y="2407326"/>
            <a:ext cx="0" cy="3716675"/>
          </a:xfrm>
          <a:prstGeom prst="line">
            <a:avLst/>
          </a:prstGeom>
          <a:noFill/>
          <a:ln w="9525">
            <a:solidFill>
              <a:schemeClr val="tx1"/>
            </a:solidFill>
            <a:round/>
            <a:headEnd/>
            <a:tailEnd/>
          </a:ln>
        </p:spPr>
        <p:txBody>
          <a:bodyPr/>
          <a:lstStyle/>
          <a:p>
            <a:endParaRPr lang="en-US" sz="2316"/>
          </a:p>
        </p:txBody>
      </p:sp>
      <p:sp>
        <p:nvSpPr>
          <p:cNvPr id="40976" name="Line 16"/>
          <p:cNvSpPr>
            <a:spLocks noChangeShapeType="1"/>
          </p:cNvSpPr>
          <p:nvPr/>
        </p:nvSpPr>
        <p:spPr bwMode="auto">
          <a:xfrm>
            <a:off x="3870774" y="2407326"/>
            <a:ext cx="0" cy="3716675"/>
          </a:xfrm>
          <a:prstGeom prst="line">
            <a:avLst/>
          </a:prstGeom>
          <a:noFill/>
          <a:ln w="9525">
            <a:solidFill>
              <a:schemeClr val="tx1"/>
            </a:solidFill>
            <a:round/>
            <a:headEnd/>
            <a:tailEnd/>
          </a:ln>
        </p:spPr>
        <p:txBody>
          <a:bodyPr/>
          <a:lstStyle/>
          <a:p>
            <a:endParaRPr lang="en-US" sz="2316"/>
          </a:p>
        </p:txBody>
      </p:sp>
      <p:sp>
        <p:nvSpPr>
          <p:cNvPr id="40977" name="Line 17"/>
          <p:cNvSpPr>
            <a:spLocks noChangeShapeType="1"/>
          </p:cNvSpPr>
          <p:nvPr/>
        </p:nvSpPr>
        <p:spPr bwMode="auto">
          <a:xfrm>
            <a:off x="5540255" y="2407326"/>
            <a:ext cx="0" cy="3716675"/>
          </a:xfrm>
          <a:prstGeom prst="line">
            <a:avLst/>
          </a:prstGeom>
          <a:noFill/>
          <a:ln w="9525">
            <a:solidFill>
              <a:schemeClr val="tx1"/>
            </a:solidFill>
            <a:round/>
            <a:headEnd/>
            <a:tailEnd/>
          </a:ln>
        </p:spPr>
        <p:txBody>
          <a:bodyPr/>
          <a:lstStyle/>
          <a:p>
            <a:endParaRPr lang="en-US" sz="2316"/>
          </a:p>
        </p:txBody>
      </p:sp>
      <p:pic>
        <p:nvPicPr>
          <p:cNvPr id="40979" name="Picture 19"/>
          <p:cNvPicPr>
            <a:picLocks noChangeAspect="1" noChangeArrowheads="1"/>
          </p:cNvPicPr>
          <p:nvPr/>
        </p:nvPicPr>
        <p:blipFill>
          <a:blip r:embed="rId10" cstate="screen">
            <a:extLst>
              <a:ext uri="{28A0092B-C50C-407E-A947-70E740481C1C}">
                <a14:useLocalDpi xmlns:a14="http://schemas.microsoft.com/office/drawing/2010/main" val="0"/>
              </a:ext>
            </a:extLst>
          </a:blip>
          <a:srcRect/>
          <a:stretch>
            <a:fillRect/>
          </a:stretch>
        </p:blipFill>
        <p:spPr bwMode="auto">
          <a:xfrm>
            <a:off x="2468411" y="4609800"/>
            <a:ext cx="1352279" cy="1591631"/>
          </a:xfrm>
          <a:prstGeom prst="rect">
            <a:avLst/>
          </a:prstGeom>
          <a:noFill/>
          <a:ln w="9525">
            <a:noFill/>
            <a:miter lim="800000"/>
            <a:headEnd/>
            <a:tailEnd/>
          </a:ln>
        </p:spPr>
      </p:pic>
      <p:pic>
        <p:nvPicPr>
          <p:cNvPr id="40980" name="Picture 20"/>
          <p:cNvPicPr>
            <a:picLocks noChangeAspect="1" noChangeArrowheads="1"/>
          </p:cNvPicPr>
          <p:nvPr/>
        </p:nvPicPr>
        <p:blipFill>
          <a:blip r:embed="rId11" cstate="screen">
            <a:extLst>
              <a:ext uri="{28A0092B-C50C-407E-A947-70E740481C1C}">
                <a14:useLocalDpi xmlns:a14="http://schemas.microsoft.com/office/drawing/2010/main" val="0"/>
              </a:ext>
            </a:extLst>
          </a:blip>
          <a:srcRect/>
          <a:stretch>
            <a:fillRect/>
          </a:stretch>
        </p:blipFill>
        <p:spPr bwMode="auto">
          <a:xfrm>
            <a:off x="5673814" y="4489353"/>
            <a:ext cx="1409320" cy="2047612"/>
          </a:xfrm>
          <a:prstGeom prst="rect">
            <a:avLst/>
          </a:prstGeom>
          <a:noFill/>
          <a:ln w="9525">
            <a:noFill/>
            <a:miter lim="800000"/>
            <a:headEnd/>
            <a:tailEnd/>
          </a:ln>
        </p:spPr>
      </p:pic>
      <p:pic>
        <p:nvPicPr>
          <p:cNvPr id="40981" name="Picture 21"/>
          <p:cNvPicPr>
            <a:picLocks noChangeAspect="1" noChangeArrowheads="1"/>
          </p:cNvPicPr>
          <p:nvPr/>
        </p:nvPicPr>
        <p:blipFill>
          <a:blip r:embed="rId12" cstate="screen">
            <a:extLst>
              <a:ext uri="{28A0092B-C50C-407E-A947-70E740481C1C}">
                <a14:useLocalDpi xmlns:a14="http://schemas.microsoft.com/office/drawing/2010/main" val="0"/>
              </a:ext>
            </a:extLst>
          </a:blip>
          <a:srcRect/>
          <a:stretch>
            <a:fillRect/>
          </a:stretch>
        </p:blipFill>
        <p:spPr bwMode="auto">
          <a:xfrm>
            <a:off x="798932" y="4562482"/>
            <a:ext cx="1586006" cy="1578727"/>
          </a:xfrm>
          <a:prstGeom prst="rect">
            <a:avLst/>
          </a:prstGeom>
          <a:noFill/>
          <a:ln w="9525">
            <a:noFill/>
            <a:miter lim="800000"/>
            <a:headEnd/>
            <a:tailEnd/>
          </a:ln>
        </p:spPr>
      </p:pic>
      <p:sp>
        <p:nvSpPr>
          <p:cNvPr id="40982" name="Line 22"/>
          <p:cNvSpPr>
            <a:spLocks noChangeShapeType="1"/>
          </p:cNvSpPr>
          <p:nvPr/>
        </p:nvSpPr>
        <p:spPr bwMode="auto">
          <a:xfrm>
            <a:off x="798931" y="1512570"/>
            <a:ext cx="8013505" cy="0"/>
          </a:xfrm>
          <a:prstGeom prst="line">
            <a:avLst/>
          </a:prstGeom>
          <a:noFill/>
          <a:ln w="9525">
            <a:solidFill>
              <a:schemeClr val="tx1"/>
            </a:solidFill>
            <a:round/>
            <a:headEnd/>
            <a:tailEnd/>
          </a:ln>
        </p:spPr>
        <p:txBody>
          <a:bodyPr/>
          <a:lstStyle/>
          <a:p>
            <a:endParaRPr lang="en-US" sz="2316"/>
          </a:p>
        </p:txBody>
      </p:sp>
      <p:pic>
        <p:nvPicPr>
          <p:cNvPr id="2" name="Picture 1"/>
          <p:cNvPicPr>
            <a:picLocks noChangeAspect="1"/>
          </p:cNvPicPr>
          <p:nvPr/>
        </p:nvPicPr>
        <p:blipFill rotWithShape="1">
          <a:blip r:embed="rId13" cstate="print">
            <a:extLst>
              <a:ext uri="{28A0092B-C50C-407E-A947-70E740481C1C}">
                <a14:useLocalDpi xmlns:a14="http://schemas.microsoft.com/office/drawing/2010/main" val="0"/>
              </a:ext>
            </a:extLst>
          </a:blip>
          <a:srcRect/>
          <a:stretch/>
        </p:blipFill>
        <p:spPr>
          <a:xfrm flipH="1">
            <a:off x="7361079" y="2519169"/>
            <a:ext cx="1158265" cy="1618300"/>
          </a:xfrm>
          <a:prstGeom prst="rect">
            <a:avLst/>
          </a:prstGeom>
        </p:spPr>
      </p:pic>
      <p:pic>
        <p:nvPicPr>
          <p:cNvPr id="26" name="Picture 25"/>
          <p:cNvPicPr>
            <a:picLocks noChangeAspect="1"/>
          </p:cNvPicPr>
          <p:nvPr/>
        </p:nvPicPr>
        <p:blipFill rotWithShape="1">
          <a:blip r:embed="rId14" cstate="print">
            <a:extLst>
              <a:ext uri="{28A0092B-C50C-407E-A947-70E740481C1C}">
                <a14:useLocalDpi xmlns:a14="http://schemas.microsoft.com/office/drawing/2010/main" val="0"/>
              </a:ext>
            </a:extLst>
          </a:blip>
          <a:srcRect/>
          <a:stretch/>
        </p:blipFill>
        <p:spPr>
          <a:xfrm flipH="1">
            <a:off x="7054767" y="4486461"/>
            <a:ext cx="1482756" cy="1479788"/>
          </a:xfrm>
          <a:prstGeom prst="rect">
            <a:avLst/>
          </a:prstGeom>
        </p:spPr>
      </p:pic>
      <p:sp>
        <p:nvSpPr>
          <p:cNvPr id="27" name="Text Box 13"/>
          <p:cNvSpPr txBox="1">
            <a:spLocks noChangeArrowheads="1"/>
          </p:cNvSpPr>
          <p:nvPr/>
        </p:nvSpPr>
        <p:spPr bwMode="auto">
          <a:xfrm>
            <a:off x="7382309" y="1836633"/>
            <a:ext cx="1000787" cy="431785"/>
          </a:xfrm>
          <a:prstGeom prst="rect">
            <a:avLst/>
          </a:prstGeom>
          <a:noFill/>
          <a:ln w="9525">
            <a:noFill/>
            <a:miter lim="800000"/>
            <a:headEnd/>
            <a:tailEnd/>
          </a:ln>
        </p:spPr>
        <p:txBody>
          <a:bodyPr wrap="none">
            <a:spAutoFit/>
          </a:bodyPr>
          <a:lstStyle/>
          <a:p>
            <a:r>
              <a:rPr lang="en-US" sz="2206" b="1" dirty="0">
                <a:latin typeface="Calibri" pitchFamily="34" charset="0"/>
                <a:cs typeface="Angsana New" pitchFamily="18" charset="-34"/>
              </a:rPr>
              <a:t>Francis</a:t>
            </a:r>
          </a:p>
        </p:txBody>
      </p:sp>
      <p:sp>
        <p:nvSpPr>
          <p:cNvPr id="40978" name="Line 18"/>
          <p:cNvSpPr>
            <a:spLocks noChangeShapeType="1"/>
          </p:cNvSpPr>
          <p:nvPr/>
        </p:nvSpPr>
        <p:spPr bwMode="auto">
          <a:xfrm>
            <a:off x="7209735" y="2407326"/>
            <a:ext cx="0" cy="3716675"/>
          </a:xfrm>
          <a:prstGeom prst="line">
            <a:avLst/>
          </a:prstGeom>
          <a:noFill/>
          <a:ln w="9525">
            <a:solidFill>
              <a:schemeClr val="tx1"/>
            </a:solidFill>
            <a:round/>
            <a:headEnd/>
            <a:tailEnd/>
          </a:ln>
        </p:spPr>
        <p:txBody>
          <a:bodyPr/>
          <a:lstStyle/>
          <a:p>
            <a:endParaRPr lang="en-US" sz="2316"/>
          </a:p>
        </p:txBody>
      </p:sp>
      <p:sp>
        <p:nvSpPr>
          <p:cNvPr id="25" name="Line 18"/>
          <p:cNvSpPr>
            <a:spLocks noChangeShapeType="1"/>
          </p:cNvSpPr>
          <p:nvPr/>
        </p:nvSpPr>
        <p:spPr bwMode="auto">
          <a:xfrm>
            <a:off x="8612097" y="2332763"/>
            <a:ext cx="0" cy="3716675"/>
          </a:xfrm>
          <a:prstGeom prst="line">
            <a:avLst/>
          </a:prstGeom>
          <a:noFill/>
          <a:ln w="9525">
            <a:solidFill>
              <a:schemeClr val="tx1"/>
            </a:solidFill>
            <a:round/>
            <a:headEnd/>
            <a:tailEnd/>
          </a:ln>
        </p:spPr>
        <p:txBody>
          <a:bodyPr/>
          <a:lstStyle/>
          <a:p>
            <a:endParaRPr lang="en-US" sz="2316"/>
          </a:p>
        </p:txBody>
      </p:sp>
    </p:spTree>
    <p:extLst>
      <p:ext uri="{BB962C8B-B14F-4D97-AF65-F5344CB8AC3E}">
        <p14:creationId xmlns:p14="http://schemas.microsoft.com/office/powerpoint/2010/main" val="142560870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Electronic Load Controller</a:t>
            </a:r>
            <a:endParaRPr lang="en-US" dirty="0"/>
          </a:p>
        </p:txBody>
      </p:sp>
      <p:pic>
        <p:nvPicPr>
          <p:cNvPr id="12290" name="Picture 2" descr="http://1.bp.blogspot.com/-EaEbjA0pkK0/VoeJTaZ4neI/AAAAAAAAAdg/OU1UoyFPCHo/s1600/cv.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7974" y="1829116"/>
            <a:ext cx="9579015" cy="54951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116702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hlinkClick r:id="rId3" action="ppaction://hlinkfile"/>
          </p:cNvPr>
          <p:cNvPicPr>
            <a:picLocks noChangeAspect="1"/>
          </p:cNvPicPr>
          <p:nvPr/>
        </p:nvPicPr>
        <p:blipFill>
          <a:blip r:embed="rId4"/>
          <a:stretch>
            <a:fillRect/>
          </a:stretch>
        </p:blipFill>
        <p:spPr>
          <a:xfrm>
            <a:off x="0" y="478798"/>
            <a:ext cx="10683241" cy="6541127"/>
          </a:xfrm>
          <a:prstGeom prst="rect">
            <a:avLst/>
          </a:prstGeom>
        </p:spPr>
      </p:pic>
    </p:spTree>
    <p:extLst>
      <p:ext uri="{BB962C8B-B14F-4D97-AF65-F5344CB8AC3E}">
        <p14:creationId xmlns:p14="http://schemas.microsoft.com/office/powerpoint/2010/main" val="1619178575"/>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en-GB" altLang="en-US" dirty="0"/>
              <a:t>Mechanical</a:t>
            </a:r>
            <a:r>
              <a:rPr lang="en-US" altLang="en-US" dirty="0"/>
              <a:t> Governing</a:t>
            </a:r>
            <a:endParaRPr lang="en-GB" altLang="en-US" dirty="0"/>
          </a:p>
        </p:txBody>
      </p:sp>
      <p:sp>
        <p:nvSpPr>
          <p:cNvPr id="5123" name="Rectangle 3"/>
          <p:cNvSpPr>
            <a:spLocks noGrp="1" noChangeArrowheads="1"/>
          </p:cNvSpPr>
          <p:nvPr>
            <p:ph type="body" idx="1"/>
          </p:nvPr>
        </p:nvSpPr>
        <p:spPr/>
        <p:txBody>
          <a:bodyPr>
            <a:normAutofit/>
          </a:bodyPr>
          <a:lstStyle/>
          <a:p>
            <a:r>
              <a:rPr lang="en-GB" altLang="en-US" sz="2400" dirty="0"/>
              <a:t>As load varies, mechanical control keeps frequency constant by varying water flow</a:t>
            </a:r>
          </a:p>
          <a:p>
            <a:pPr lvl="1"/>
            <a:r>
              <a:rPr lang="en-GB" altLang="en-US" sz="2400" dirty="0"/>
              <a:t>Advantage:</a:t>
            </a:r>
          </a:p>
          <a:p>
            <a:pPr lvl="2"/>
            <a:r>
              <a:rPr lang="en-GB" altLang="en-US" sz="2000" dirty="0"/>
              <a:t>Saves water</a:t>
            </a:r>
          </a:p>
          <a:p>
            <a:pPr lvl="1"/>
            <a:r>
              <a:rPr lang="en-GB" altLang="en-US" sz="2400" dirty="0"/>
              <a:t>Disadvantage:</a:t>
            </a:r>
          </a:p>
          <a:p>
            <a:pPr lvl="2"/>
            <a:r>
              <a:rPr lang="en-GB" altLang="en-US" sz="2000" dirty="0"/>
              <a:t>Electro-mechanical moving parts</a:t>
            </a:r>
          </a:p>
          <a:p>
            <a:pPr lvl="2"/>
            <a:r>
              <a:rPr lang="en-GB" altLang="en-US" sz="2000" dirty="0"/>
              <a:t>Slower reacting</a:t>
            </a:r>
          </a:p>
          <a:p>
            <a:pPr lvl="2"/>
            <a:r>
              <a:rPr lang="en-GB" altLang="en-US" sz="2000" dirty="0"/>
              <a:t>More expensive</a:t>
            </a:r>
          </a:p>
          <a:p>
            <a:pPr>
              <a:buFontTx/>
              <a:buNone/>
            </a:pPr>
            <a:endParaRPr lang="en-GB" altLang="en-US" sz="2400" dirty="0"/>
          </a:p>
        </p:txBody>
      </p:sp>
      <p:pic>
        <p:nvPicPr>
          <p:cNvPr id="7" name="Picture 2" descr="C:\Users\sentanu\Desktop\medanbahan\PURBASAR.JPG"/>
          <p:cNvPicPr>
            <a:picLocks noChangeAspect="1" noChangeArrowheads="1"/>
          </p:cNvPicPr>
          <p:nvPr/>
        </p:nvPicPr>
        <p:blipFill>
          <a:blip r:embed="rId3" cstate="print"/>
          <a:srcRect r="6351"/>
          <a:stretch>
            <a:fillRect/>
          </a:stretch>
        </p:blipFill>
        <p:spPr bwMode="auto">
          <a:xfrm>
            <a:off x="5421732" y="3609474"/>
            <a:ext cx="5266905" cy="3953376"/>
          </a:xfrm>
          <a:prstGeom prst="rect">
            <a:avLst/>
          </a:prstGeom>
          <a:noFill/>
          <a:ln w="9525">
            <a:noFill/>
            <a:miter lim="800000"/>
            <a:headEnd/>
            <a:tailEnd/>
          </a:ln>
        </p:spPr>
      </p:pic>
      <p:sp>
        <p:nvSpPr>
          <p:cNvPr id="2" name="Oval 1"/>
          <p:cNvSpPr/>
          <p:nvPr/>
        </p:nvSpPr>
        <p:spPr>
          <a:xfrm>
            <a:off x="5654841" y="3224463"/>
            <a:ext cx="2486527" cy="4023637"/>
          </a:xfrm>
          <a:prstGeom prst="ellipse">
            <a:avLst/>
          </a:prstGeom>
          <a:noFill/>
          <a:ln w="19050">
            <a:solidFill>
              <a:srgbClr val="FFFF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0967760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n-US" altLang="en-US" dirty="0" smtClean="0"/>
              <a:t>Determining load</a:t>
            </a:r>
            <a:endParaRPr lang="en-US" altLang="en-US" dirty="0"/>
          </a:p>
        </p:txBody>
      </p:sp>
    </p:spTree>
    <p:extLst>
      <p:ext uri="{BB962C8B-B14F-4D97-AF65-F5344CB8AC3E}">
        <p14:creationId xmlns:p14="http://schemas.microsoft.com/office/powerpoint/2010/main" val="533338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Load aggregation – household example &amp; Excel lesson!</a:t>
            </a:r>
            <a:endParaRPr lang="en-US" dirty="0"/>
          </a:p>
        </p:txBody>
      </p:sp>
      <p:sp>
        <p:nvSpPr>
          <p:cNvPr id="4" name="Footer Placeholder 3"/>
          <p:cNvSpPr>
            <a:spLocks noGrp="1"/>
          </p:cNvSpPr>
          <p:nvPr>
            <p:ph type="ftr" sz="quarter" idx="3"/>
          </p:nvPr>
        </p:nvSpPr>
        <p:spPr/>
        <p:txBody>
          <a:bodyPr/>
          <a:lstStyle/>
          <a:p>
            <a:endParaRPr lang="en-US" dirty="0"/>
          </a:p>
        </p:txBody>
      </p:sp>
      <p:pic>
        <p:nvPicPr>
          <p:cNvPr id="5" name="Picture 4">
            <a:hlinkClick r:id="rId3" action="ppaction://hlinkfile"/>
          </p:cNvPr>
          <p:cNvPicPr>
            <a:picLocks noChangeAspect="1"/>
          </p:cNvPicPr>
          <p:nvPr/>
        </p:nvPicPr>
        <p:blipFill>
          <a:blip r:embed="rId4"/>
          <a:stretch>
            <a:fillRect/>
          </a:stretch>
        </p:blipFill>
        <p:spPr>
          <a:xfrm>
            <a:off x="796131" y="1843953"/>
            <a:ext cx="9096375" cy="5000625"/>
          </a:xfrm>
          <a:prstGeom prst="rect">
            <a:avLst/>
          </a:prstGeom>
        </p:spPr>
      </p:pic>
    </p:spTree>
    <p:extLst>
      <p:ext uri="{BB962C8B-B14F-4D97-AF65-F5344CB8AC3E}">
        <p14:creationId xmlns:p14="http://schemas.microsoft.com/office/powerpoint/2010/main" val="314946089"/>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28"/>
          <p:cNvSpPr txBox="1">
            <a:spLocks noChangeArrowheads="1"/>
          </p:cNvSpPr>
          <p:nvPr/>
        </p:nvSpPr>
        <p:spPr bwMode="auto">
          <a:xfrm>
            <a:off x="302419" y="6454683"/>
            <a:ext cx="2739783" cy="111075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algn="ctr" eaLnBrk="0" fontAlgn="base" hangingPunct="0">
              <a:spcBef>
                <a:spcPct val="0"/>
              </a:spcBef>
              <a:spcAft>
                <a:spcPct val="0"/>
              </a:spcAft>
              <a:defRPr sz="2400">
                <a:solidFill>
                  <a:schemeClr val="tx1"/>
                </a:solidFill>
                <a:latin typeface="Times New Roman" pitchFamily="18" charset="0"/>
              </a:defRPr>
            </a:lvl6pPr>
            <a:lvl7pPr marL="2971800" indent="-228600" algn="ctr" eaLnBrk="0" fontAlgn="base" hangingPunct="0">
              <a:spcBef>
                <a:spcPct val="0"/>
              </a:spcBef>
              <a:spcAft>
                <a:spcPct val="0"/>
              </a:spcAft>
              <a:defRPr sz="2400">
                <a:solidFill>
                  <a:schemeClr val="tx1"/>
                </a:solidFill>
                <a:latin typeface="Times New Roman" pitchFamily="18" charset="0"/>
              </a:defRPr>
            </a:lvl7pPr>
            <a:lvl8pPr marL="3429000" indent="-228600" algn="ctr" eaLnBrk="0" fontAlgn="base" hangingPunct="0">
              <a:spcBef>
                <a:spcPct val="0"/>
              </a:spcBef>
              <a:spcAft>
                <a:spcPct val="0"/>
              </a:spcAft>
              <a:defRPr sz="2400">
                <a:solidFill>
                  <a:schemeClr val="tx1"/>
                </a:solidFill>
                <a:latin typeface="Times New Roman" pitchFamily="18" charset="0"/>
              </a:defRPr>
            </a:lvl8pPr>
            <a:lvl9pPr marL="3886200" indent="-228600" algn="ctr" eaLnBrk="0" fontAlgn="base" hangingPunct="0">
              <a:spcBef>
                <a:spcPct val="0"/>
              </a:spcBef>
              <a:spcAft>
                <a:spcPct val="0"/>
              </a:spcAft>
              <a:defRPr sz="2400">
                <a:solidFill>
                  <a:schemeClr val="tx1"/>
                </a:solidFill>
                <a:latin typeface="Times New Roman" pitchFamily="18" charset="0"/>
              </a:defRPr>
            </a:lvl9pPr>
          </a:lstStyle>
          <a:p>
            <a:pPr algn="l" eaLnBrk="1" hangingPunct="1">
              <a:spcBef>
                <a:spcPct val="50000"/>
              </a:spcBef>
            </a:pPr>
            <a:endParaRPr lang="en-GB" sz="2647"/>
          </a:p>
          <a:p>
            <a:pPr algn="l" eaLnBrk="1" hangingPunct="1">
              <a:spcBef>
                <a:spcPct val="50000"/>
              </a:spcBef>
            </a:pPr>
            <a:endParaRPr lang="en-GB" sz="2647"/>
          </a:p>
        </p:txBody>
      </p:sp>
      <p:pic>
        <p:nvPicPr>
          <p:cNvPr id="110626" name="Picture 3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069209" y="4098295"/>
            <a:ext cx="9197966" cy="3142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miter lim="800000"/>
                <a:headEnd/>
                <a:tailEnd/>
              </a14:hiddenLine>
            </a:ext>
          </a:extLst>
        </p:spPr>
      </p:pic>
      <p:sp>
        <p:nvSpPr>
          <p:cNvPr id="11268" name="Rectangle 2"/>
          <p:cNvSpPr>
            <a:spLocks noGrp="1" noChangeArrowheads="1"/>
          </p:cNvSpPr>
          <p:nvPr>
            <p:ph type="title"/>
          </p:nvPr>
        </p:nvSpPr>
        <p:spPr bwMode="auto">
          <a:xfrm>
            <a:off x="1069209" y="308993"/>
            <a:ext cx="9075420" cy="67225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838" tIns="50419" rIns="100838" bIns="50419" numCol="1" rtlCol="0" anchor="t" anchorCtr="0" compatLnSpc="1">
            <a:prstTxWarp prst="textNoShape">
              <a:avLst/>
            </a:prstTxWarp>
            <a:noAutofit/>
          </a:bodyPr>
          <a:lstStyle/>
          <a:p>
            <a:r>
              <a:rPr lang="en-US" b="1" dirty="0"/>
              <a:t>D</a:t>
            </a:r>
            <a:r>
              <a:rPr lang="en-US" b="1" dirty="0" smtClean="0"/>
              <a:t>etailed analysis for MHP systems &gt;30 kW</a:t>
            </a:r>
          </a:p>
        </p:txBody>
      </p:sp>
      <p:sp>
        <p:nvSpPr>
          <p:cNvPr id="110612" name="Rectangle 20"/>
          <p:cNvSpPr>
            <a:spLocks noChangeArrowheads="1"/>
          </p:cNvSpPr>
          <p:nvPr/>
        </p:nvSpPr>
        <p:spPr bwMode="auto">
          <a:xfrm>
            <a:off x="2088092" y="1081908"/>
            <a:ext cx="6750544" cy="316870"/>
          </a:xfrm>
          <a:prstGeom prst="rect">
            <a:avLst/>
          </a:prstGeom>
          <a:solidFill>
            <a:srgbClr val="FF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l" eaLnBrk="0" hangingPunct="0">
              <a:spcBef>
                <a:spcPct val="20000"/>
              </a:spcBef>
            </a:pPr>
            <a:r>
              <a:rPr lang="en-US" sz="1544" dirty="0">
                <a:latin typeface="Arial" pitchFamily="34" charset="0"/>
              </a:rPr>
              <a:t>demand estimate for a </a:t>
            </a:r>
            <a:r>
              <a:rPr lang="en-US" sz="1544" b="1" u="sng" dirty="0">
                <a:latin typeface="Arial" pitchFamily="34" charset="0"/>
              </a:rPr>
              <a:t>typical representative household</a:t>
            </a:r>
            <a:r>
              <a:rPr lang="en-US" sz="1544" dirty="0">
                <a:latin typeface="Arial" pitchFamily="34" charset="0"/>
              </a:rPr>
              <a:t> (domestic use)</a:t>
            </a:r>
          </a:p>
        </p:txBody>
      </p:sp>
      <p:pic>
        <p:nvPicPr>
          <p:cNvPr id="110618" name="Picture 26"/>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02419" y="1398778"/>
            <a:ext cx="8098552" cy="2613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621" name="Line 29"/>
          <p:cNvSpPr>
            <a:spLocks noChangeShapeType="1"/>
          </p:cNvSpPr>
          <p:nvPr/>
        </p:nvSpPr>
        <p:spPr bwMode="auto">
          <a:xfrm>
            <a:off x="1690693" y="2590977"/>
            <a:ext cx="2303868" cy="2461428"/>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id-ID" sz="2316"/>
          </a:p>
        </p:txBody>
      </p:sp>
      <p:sp>
        <p:nvSpPr>
          <p:cNvPr id="110622" name="Line 30"/>
          <p:cNvSpPr>
            <a:spLocks noChangeShapeType="1"/>
          </p:cNvSpPr>
          <p:nvPr/>
        </p:nvSpPr>
        <p:spPr bwMode="auto">
          <a:xfrm>
            <a:off x="2485493" y="2510446"/>
            <a:ext cx="1509069" cy="2541958"/>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id-ID" sz="2316"/>
          </a:p>
        </p:txBody>
      </p:sp>
      <p:sp>
        <p:nvSpPr>
          <p:cNvPr id="110623" name="Line 31"/>
          <p:cNvSpPr>
            <a:spLocks noChangeShapeType="1"/>
          </p:cNvSpPr>
          <p:nvPr/>
        </p:nvSpPr>
        <p:spPr bwMode="auto">
          <a:xfrm>
            <a:off x="3915781" y="2590977"/>
            <a:ext cx="78780" cy="2461428"/>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id-ID" sz="2316"/>
          </a:p>
        </p:txBody>
      </p:sp>
      <p:sp>
        <p:nvSpPr>
          <p:cNvPr id="110624" name="Oval 32"/>
          <p:cNvSpPr>
            <a:spLocks noChangeArrowheads="1"/>
          </p:cNvSpPr>
          <p:nvPr/>
        </p:nvSpPr>
        <p:spPr bwMode="auto">
          <a:xfrm>
            <a:off x="3835251" y="4971873"/>
            <a:ext cx="318620" cy="238090"/>
          </a:xfrm>
          <a:prstGeom prst="ellipse">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id-ID" sz="2316"/>
          </a:p>
        </p:txBody>
      </p:sp>
      <p:sp>
        <p:nvSpPr>
          <p:cNvPr id="110627" name="Text Box 35"/>
          <p:cNvSpPr txBox="1">
            <a:spLocks noChangeArrowheads="1"/>
          </p:cNvSpPr>
          <p:nvPr/>
        </p:nvSpPr>
        <p:spPr bwMode="auto">
          <a:xfrm>
            <a:off x="7726967" y="2590976"/>
            <a:ext cx="1391774" cy="295862"/>
          </a:xfrm>
          <a:prstGeom prst="rect">
            <a:avLst/>
          </a:prstGeom>
          <a:solidFill>
            <a:srgbClr val="FF9933"/>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algn="ctr" eaLnBrk="0" fontAlgn="base" hangingPunct="0">
              <a:spcBef>
                <a:spcPct val="0"/>
              </a:spcBef>
              <a:spcAft>
                <a:spcPct val="0"/>
              </a:spcAft>
              <a:defRPr sz="2400">
                <a:solidFill>
                  <a:schemeClr val="tx1"/>
                </a:solidFill>
                <a:latin typeface="Times New Roman" pitchFamily="18" charset="0"/>
              </a:defRPr>
            </a:lvl6pPr>
            <a:lvl7pPr marL="2971800" indent="-228600" algn="ctr" eaLnBrk="0" fontAlgn="base" hangingPunct="0">
              <a:spcBef>
                <a:spcPct val="0"/>
              </a:spcBef>
              <a:spcAft>
                <a:spcPct val="0"/>
              </a:spcAft>
              <a:defRPr sz="2400">
                <a:solidFill>
                  <a:schemeClr val="tx1"/>
                </a:solidFill>
                <a:latin typeface="Times New Roman" pitchFamily="18" charset="0"/>
              </a:defRPr>
            </a:lvl7pPr>
            <a:lvl8pPr marL="3429000" indent="-228600" algn="ctr" eaLnBrk="0" fontAlgn="base" hangingPunct="0">
              <a:spcBef>
                <a:spcPct val="0"/>
              </a:spcBef>
              <a:spcAft>
                <a:spcPct val="0"/>
              </a:spcAft>
              <a:defRPr sz="2400">
                <a:solidFill>
                  <a:schemeClr val="tx1"/>
                </a:solidFill>
                <a:latin typeface="Times New Roman" pitchFamily="18" charset="0"/>
              </a:defRPr>
            </a:lvl8pPr>
            <a:lvl9pPr marL="3886200" indent="-228600" algn="ctr" eaLnBrk="0" fontAlgn="base" hangingPunct="0">
              <a:spcBef>
                <a:spcPct val="0"/>
              </a:spcBef>
              <a:spcAft>
                <a:spcPct val="0"/>
              </a:spcAft>
              <a:defRPr sz="2400">
                <a:solidFill>
                  <a:schemeClr val="tx1"/>
                </a:solidFill>
                <a:latin typeface="Times New Roman" pitchFamily="18" charset="0"/>
              </a:defRPr>
            </a:lvl9pPr>
          </a:lstStyle>
          <a:p>
            <a:pPr algn="l">
              <a:spcBef>
                <a:spcPct val="20000"/>
              </a:spcBef>
            </a:pPr>
            <a:r>
              <a:rPr lang="en-GB" sz="1544" i="1">
                <a:latin typeface="Arial" pitchFamily="34" charset="0"/>
              </a:rPr>
              <a:t>to be filled in</a:t>
            </a:r>
          </a:p>
        </p:txBody>
      </p:sp>
      <p:sp>
        <p:nvSpPr>
          <p:cNvPr id="110628" name="Text Box 36"/>
          <p:cNvSpPr txBox="1">
            <a:spLocks noChangeArrowheads="1"/>
          </p:cNvSpPr>
          <p:nvPr/>
        </p:nvSpPr>
        <p:spPr bwMode="auto">
          <a:xfrm>
            <a:off x="7726967" y="5131185"/>
            <a:ext cx="1587848" cy="295861"/>
          </a:xfrm>
          <a:prstGeom prst="rect">
            <a:avLst/>
          </a:prstGeom>
          <a:solidFill>
            <a:srgbClr val="99FF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algn="ctr" eaLnBrk="0" fontAlgn="base" hangingPunct="0">
              <a:spcBef>
                <a:spcPct val="0"/>
              </a:spcBef>
              <a:spcAft>
                <a:spcPct val="0"/>
              </a:spcAft>
              <a:defRPr sz="2400">
                <a:solidFill>
                  <a:schemeClr val="tx1"/>
                </a:solidFill>
                <a:latin typeface="Times New Roman" pitchFamily="18" charset="0"/>
              </a:defRPr>
            </a:lvl6pPr>
            <a:lvl7pPr marL="2971800" indent="-228600" algn="ctr" eaLnBrk="0" fontAlgn="base" hangingPunct="0">
              <a:spcBef>
                <a:spcPct val="0"/>
              </a:spcBef>
              <a:spcAft>
                <a:spcPct val="0"/>
              </a:spcAft>
              <a:defRPr sz="2400">
                <a:solidFill>
                  <a:schemeClr val="tx1"/>
                </a:solidFill>
                <a:latin typeface="Times New Roman" pitchFamily="18" charset="0"/>
              </a:defRPr>
            </a:lvl7pPr>
            <a:lvl8pPr marL="3429000" indent="-228600" algn="ctr" eaLnBrk="0" fontAlgn="base" hangingPunct="0">
              <a:spcBef>
                <a:spcPct val="0"/>
              </a:spcBef>
              <a:spcAft>
                <a:spcPct val="0"/>
              </a:spcAft>
              <a:defRPr sz="2400">
                <a:solidFill>
                  <a:schemeClr val="tx1"/>
                </a:solidFill>
                <a:latin typeface="Times New Roman" pitchFamily="18" charset="0"/>
              </a:defRPr>
            </a:lvl8pPr>
            <a:lvl9pPr marL="3886200" indent="-228600" algn="ctr" eaLnBrk="0" fontAlgn="base" hangingPunct="0">
              <a:spcBef>
                <a:spcPct val="0"/>
              </a:spcBef>
              <a:spcAft>
                <a:spcPct val="0"/>
              </a:spcAft>
              <a:defRPr sz="2400">
                <a:solidFill>
                  <a:schemeClr val="tx1"/>
                </a:solidFill>
                <a:latin typeface="Times New Roman" pitchFamily="18" charset="0"/>
              </a:defRPr>
            </a:lvl9pPr>
          </a:lstStyle>
          <a:p>
            <a:pPr algn="l">
              <a:spcBef>
                <a:spcPct val="20000"/>
              </a:spcBef>
            </a:pPr>
            <a:r>
              <a:rPr lang="en-GB" sz="1544" i="1">
                <a:latin typeface="Arial" pitchFamily="34" charset="0"/>
              </a:rPr>
              <a:t>to be calculated</a:t>
            </a:r>
          </a:p>
        </p:txBody>
      </p:sp>
    </p:spTree>
    <p:extLst>
      <p:ext uri="{BB962C8B-B14F-4D97-AF65-F5344CB8AC3E}">
        <p14:creationId xmlns:p14="http://schemas.microsoft.com/office/powerpoint/2010/main" val="297603232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061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1061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10626"/>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110621"/>
                                        </p:tgtEl>
                                        <p:attrNameLst>
                                          <p:attrName>style.visibility</p:attrName>
                                        </p:attrNameLst>
                                      </p:cBhvr>
                                      <p:to>
                                        <p:strVal val="visible"/>
                                      </p:to>
                                    </p:set>
                                    <p:animEffect transition="in" filter="wipe(up)">
                                      <p:cBhvr>
                                        <p:cTn id="19" dur="500"/>
                                        <p:tgtEl>
                                          <p:spTgt spid="110621"/>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110622"/>
                                        </p:tgtEl>
                                        <p:attrNameLst>
                                          <p:attrName>style.visibility</p:attrName>
                                        </p:attrNameLst>
                                      </p:cBhvr>
                                      <p:to>
                                        <p:strVal val="visible"/>
                                      </p:to>
                                    </p:set>
                                    <p:animEffect transition="in" filter="wipe(up)">
                                      <p:cBhvr>
                                        <p:cTn id="24" dur="500"/>
                                        <p:tgtEl>
                                          <p:spTgt spid="110622"/>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110623"/>
                                        </p:tgtEl>
                                        <p:attrNameLst>
                                          <p:attrName>style.visibility</p:attrName>
                                        </p:attrNameLst>
                                      </p:cBhvr>
                                      <p:to>
                                        <p:strVal val="visible"/>
                                      </p:to>
                                    </p:set>
                                    <p:animEffect transition="in" filter="wipe(up)">
                                      <p:cBhvr>
                                        <p:cTn id="29" dur="500"/>
                                        <p:tgtEl>
                                          <p:spTgt spid="110623"/>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10624"/>
                                        </p:tgtEl>
                                        <p:attrNameLst>
                                          <p:attrName>style.visibility</p:attrName>
                                        </p:attrNameLst>
                                      </p:cBhvr>
                                      <p:to>
                                        <p:strVal val="visible"/>
                                      </p:to>
                                    </p:se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10627"/>
                                        </p:tgtEl>
                                        <p:attrNameLst>
                                          <p:attrName>style.visibility</p:attrName>
                                        </p:attrNameLst>
                                      </p:cBhvr>
                                      <p:to>
                                        <p:strVal val="visible"/>
                                      </p:to>
                                    </p:set>
                                    <p:animEffect transition="in" filter="wipe(left)">
                                      <p:cBhvr>
                                        <p:cTn id="38" dur="500"/>
                                        <p:tgtEl>
                                          <p:spTgt spid="110627"/>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10628"/>
                                        </p:tgtEl>
                                        <p:attrNameLst>
                                          <p:attrName>style.visibility</p:attrName>
                                        </p:attrNameLst>
                                      </p:cBhvr>
                                      <p:to>
                                        <p:strVal val="visible"/>
                                      </p:to>
                                    </p:set>
                                    <p:animEffect transition="in" filter="wipe(left)">
                                      <p:cBhvr>
                                        <p:cTn id="43" dur="500"/>
                                        <p:tgtEl>
                                          <p:spTgt spid="1106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612" grpId="0" animBg="1"/>
      <p:bldP spid="110621" grpId="0" animBg="1"/>
      <p:bldP spid="110622" grpId="0" animBg="1"/>
      <p:bldP spid="110623" grpId="0" animBg="1"/>
      <p:bldP spid="110624" grpId="0" animBg="1"/>
      <p:bldP spid="110627" grpId="0" animBg="1"/>
      <p:bldP spid="110628"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47138" name="Object 2"/>
          <p:cNvGraphicFramePr>
            <a:graphicFrameLocks noChangeAspect="1"/>
          </p:cNvGraphicFramePr>
          <p:nvPr/>
        </p:nvGraphicFramePr>
        <p:xfrm>
          <a:off x="302419" y="0"/>
          <a:ext cx="10083800" cy="6932613"/>
        </p:xfrm>
        <a:graphic>
          <a:graphicData uri="http://schemas.openxmlformats.org/presentationml/2006/ole">
            <mc:AlternateContent xmlns:mc="http://schemas.openxmlformats.org/markup-compatibility/2006">
              <mc:Choice xmlns:v="urn:schemas-microsoft-com:vml" Requires="v">
                <p:oleObj spid="_x0000_s17453" name="Document" r:id="rId4" imgW="7772400" imgH="5344200" progId="Word.Document.8">
                  <p:embed/>
                </p:oleObj>
              </mc:Choice>
              <mc:Fallback>
                <p:oleObj name="Document" r:id="rId4" imgW="7772400" imgH="5344200" progId="Word.Documen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2419" y="0"/>
                        <a:ext cx="10083800" cy="6932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47139" name="Rectangle 3"/>
          <p:cNvSpPr>
            <a:spLocks noGrp="1" noChangeArrowheads="1"/>
          </p:cNvSpPr>
          <p:nvPr>
            <p:ph type="title"/>
          </p:nvPr>
        </p:nvSpPr>
        <p:spPr>
          <a:xfrm>
            <a:off x="554514" y="6722533"/>
            <a:ext cx="9159452" cy="840317"/>
          </a:xfrm>
        </p:spPr>
        <p:txBody>
          <a:bodyPr/>
          <a:lstStyle/>
          <a:p>
            <a:r>
              <a:rPr lang="en-US" altLang="en-US" sz="1985" dirty="0">
                <a:solidFill>
                  <a:schemeClr val="tx1"/>
                </a:solidFill>
                <a:latin typeface="Tahoma" panose="020B0604030504040204" pitchFamily="34" charset="0"/>
                <a:cs typeface="Tahoma" panose="020B0604030504040204" pitchFamily="34" charset="0"/>
              </a:rPr>
              <a:t>Hourly load curve, by year from 1985 to 2000. Graph based on an appliance usage survey of 35 families in Mae Kam Pong village, April and June 2001.</a:t>
            </a:r>
            <a:endParaRPr lang="en-US" altLang="en-US" sz="5293" dirty="0">
              <a:solidFill>
                <a:schemeClr val="tx1"/>
              </a:solidFill>
              <a:latin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10880062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bwMode="auto">
          <a:xfrm>
            <a:off x="727830" y="1203360"/>
            <a:ext cx="9075420" cy="67225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838" tIns="50419" rIns="100838" bIns="50419" numCol="1" rtlCol="0" anchor="t" anchorCtr="0" compatLnSpc="1">
            <a:prstTxWarp prst="textNoShape">
              <a:avLst/>
            </a:prstTxWarp>
            <a:noAutofit/>
          </a:bodyPr>
          <a:lstStyle/>
          <a:p>
            <a:pPr eaLnBrk="0" hangingPunct="0">
              <a:spcBef>
                <a:spcPct val="20000"/>
              </a:spcBef>
            </a:pPr>
            <a:r>
              <a:rPr lang="en-US" sz="3200" dirty="0">
                <a:latin typeface="Arial" pitchFamily="34" charset="0"/>
              </a:rPr>
              <a:t>D</a:t>
            </a:r>
            <a:r>
              <a:rPr lang="en-US" sz="3200" dirty="0" smtClean="0">
                <a:latin typeface="Arial" pitchFamily="34" charset="0"/>
              </a:rPr>
              <a:t>emand </a:t>
            </a:r>
            <a:r>
              <a:rPr lang="en-US" sz="3200" dirty="0">
                <a:latin typeface="Arial" pitchFamily="34" charset="0"/>
              </a:rPr>
              <a:t>estimate for social infrastructure</a:t>
            </a:r>
          </a:p>
        </p:txBody>
      </p:sp>
      <p:pic>
        <p:nvPicPr>
          <p:cNvPr id="122894" name="Picture 1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00244" y="2987337"/>
            <a:ext cx="9766930" cy="2142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miter lim="800000"/>
                <a:headEnd/>
                <a:tailEnd/>
              </a14:hiddenLine>
            </a:ext>
          </a:extLst>
        </p:spPr>
      </p:pic>
      <p:sp>
        <p:nvSpPr>
          <p:cNvPr id="122895" name="Line 15"/>
          <p:cNvSpPr>
            <a:spLocks noChangeShapeType="1"/>
          </p:cNvSpPr>
          <p:nvPr/>
        </p:nvSpPr>
        <p:spPr bwMode="auto">
          <a:xfrm>
            <a:off x="2485492" y="4177786"/>
            <a:ext cx="1349758" cy="794800"/>
          </a:xfrm>
          <a:prstGeom prst="line">
            <a:avLst/>
          </a:prstGeom>
          <a:noFill/>
          <a:ln w="190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id-ID" sz="2316"/>
          </a:p>
        </p:txBody>
      </p:sp>
      <p:sp>
        <p:nvSpPr>
          <p:cNvPr id="122896" name="Line 16"/>
          <p:cNvSpPr>
            <a:spLocks noChangeShapeType="1"/>
          </p:cNvSpPr>
          <p:nvPr/>
        </p:nvSpPr>
        <p:spPr bwMode="auto">
          <a:xfrm>
            <a:off x="3835250" y="4177786"/>
            <a:ext cx="0" cy="794800"/>
          </a:xfrm>
          <a:prstGeom prst="line">
            <a:avLst/>
          </a:prstGeom>
          <a:noFill/>
          <a:ln w="190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id-ID" sz="2316"/>
          </a:p>
        </p:txBody>
      </p:sp>
      <p:sp>
        <p:nvSpPr>
          <p:cNvPr id="122897" name="Line 17"/>
          <p:cNvSpPr>
            <a:spLocks noChangeShapeType="1"/>
          </p:cNvSpPr>
          <p:nvPr/>
        </p:nvSpPr>
        <p:spPr bwMode="auto">
          <a:xfrm>
            <a:off x="2485492" y="4496406"/>
            <a:ext cx="1349758" cy="476179"/>
          </a:xfrm>
          <a:prstGeom prst="line">
            <a:avLst/>
          </a:prstGeom>
          <a:noFill/>
          <a:ln w="19050">
            <a:solidFill>
              <a:srgbClr val="0000FF"/>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id-ID" sz="2316"/>
          </a:p>
        </p:txBody>
      </p:sp>
      <p:sp>
        <p:nvSpPr>
          <p:cNvPr id="122898" name="Line 18"/>
          <p:cNvSpPr>
            <a:spLocks noChangeShapeType="1"/>
          </p:cNvSpPr>
          <p:nvPr/>
        </p:nvSpPr>
        <p:spPr bwMode="auto">
          <a:xfrm flipH="1">
            <a:off x="3835251" y="4575186"/>
            <a:ext cx="80530" cy="397399"/>
          </a:xfrm>
          <a:prstGeom prst="line">
            <a:avLst/>
          </a:prstGeom>
          <a:noFill/>
          <a:ln w="19050">
            <a:solidFill>
              <a:srgbClr val="0000FF"/>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id-ID" sz="2316"/>
          </a:p>
        </p:txBody>
      </p:sp>
      <p:sp>
        <p:nvSpPr>
          <p:cNvPr id="122899" name="Oval 19"/>
          <p:cNvSpPr>
            <a:spLocks noChangeArrowheads="1"/>
          </p:cNvSpPr>
          <p:nvPr/>
        </p:nvSpPr>
        <p:spPr bwMode="auto">
          <a:xfrm>
            <a:off x="3675941" y="4892055"/>
            <a:ext cx="399150" cy="318620"/>
          </a:xfrm>
          <a:prstGeom prst="ellipse">
            <a:avLst/>
          </a:prstGeom>
          <a:noFill/>
          <a:ln w="19050"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id-ID" sz="2316"/>
          </a:p>
        </p:txBody>
      </p:sp>
    </p:spTree>
    <p:extLst>
      <p:ext uri="{BB962C8B-B14F-4D97-AF65-F5344CB8AC3E}">
        <p14:creationId xmlns:p14="http://schemas.microsoft.com/office/powerpoint/2010/main" val="299283605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2289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122895"/>
                                        </p:tgtEl>
                                        <p:attrNameLst>
                                          <p:attrName>style.visibility</p:attrName>
                                        </p:attrNameLst>
                                      </p:cBhvr>
                                      <p:to>
                                        <p:strVal val="visible"/>
                                      </p:to>
                                    </p:set>
                                    <p:animEffect transition="in" filter="wipe(up)">
                                      <p:cBhvr>
                                        <p:cTn id="11" dur="500"/>
                                        <p:tgtEl>
                                          <p:spTgt spid="122895"/>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122896"/>
                                        </p:tgtEl>
                                        <p:attrNameLst>
                                          <p:attrName>style.visibility</p:attrName>
                                        </p:attrNameLst>
                                      </p:cBhvr>
                                      <p:to>
                                        <p:strVal val="visible"/>
                                      </p:to>
                                    </p:set>
                                    <p:animEffect transition="in" filter="wipe(up)">
                                      <p:cBhvr>
                                        <p:cTn id="14" dur="500"/>
                                        <p:tgtEl>
                                          <p:spTgt spid="122896"/>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122897"/>
                                        </p:tgtEl>
                                        <p:attrNameLst>
                                          <p:attrName>style.visibility</p:attrName>
                                        </p:attrNameLst>
                                      </p:cBhvr>
                                      <p:to>
                                        <p:strVal val="visible"/>
                                      </p:to>
                                    </p:set>
                                    <p:animEffect transition="in" filter="wipe(up)">
                                      <p:cBhvr>
                                        <p:cTn id="19" dur="500"/>
                                        <p:tgtEl>
                                          <p:spTgt spid="122897"/>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122898"/>
                                        </p:tgtEl>
                                        <p:attrNameLst>
                                          <p:attrName>style.visibility</p:attrName>
                                        </p:attrNameLst>
                                      </p:cBhvr>
                                      <p:to>
                                        <p:strVal val="visible"/>
                                      </p:to>
                                    </p:set>
                                    <p:animEffect transition="in" filter="wipe(up)">
                                      <p:cBhvr>
                                        <p:cTn id="22" dur="500"/>
                                        <p:tgtEl>
                                          <p:spTgt spid="12289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28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95" grpId="0" animBg="1"/>
      <p:bldP spid="122896" grpId="0" animBg="1"/>
      <p:bldP spid="122897" grpId="0" animBg="1"/>
      <p:bldP spid="122898" grpId="0" animBg="1"/>
      <p:bldP spid="122899"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bwMode="auto">
          <a:xfrm>
            <a:off x="727830" y="1203360"/>
            <a:ext cx="9075420" cy="67225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838" tIns="50419" rIns="100838" bIns="50419" numCol="1" rtlCol="0" anchor="t" anchorCtr="0" compatLnSpc="1">
            <a:prstTxWarp prst="textNoShape">
              <a:avLst/>
            </a:prstTxWarp>
            <a:noAutofit/>
          </a:bodyPr>
          <a:lstStyle/>
          <a:p>
            <a:pPr eaLnBrk="0" hangingPunct="0">
              <a:spcBef>
                <a:spcPct val="20000"/>
              </a:spcBef>
            </a:pPr>
            <a:r>
              <a:rPr lang="en-US" sz="3200" dirty="0" smtClean="0">
                <a:latin typeface="Arial" pitchFamily="34" charset="0"/>
              </a:rPr>
              <a:t>Demand </a:t>
            </a:r>
            <a:r>
              <a:rPr lang="en-US" sz="3200" dirty="0">
                <a:latin typeface="Arial" pitchFamily="34" charset="0"/>
              </a:rPr>
              <a:t>estimate for productive end use</a:t>
            </a:r>
          </a:p>
        </p:txBody>
      </p:sp>
      <p:pic>
        <p:nvPicPr>
          <p:cNvPr id="124935" name="Picture 7"/>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21464" y="3066199"/>
            <a:ext cx="9845710" cy="2939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miter lim="800000"/>
                <a:headEnd/>
                <a:tailEnd/>
              </a14:hiddenLine>
            </a:ext>
          </a:extLst>
        </p:spPr>
      </p:pic>
    </p:spTree>
    <p:extLst>
      <p:ext uri="{BB962C8B-B14F-4D97-AF65-F5344CB8AC3E}">
        <p14:creationId xmlns:p14="http://schemas.microsoft.com/office/powerpoint/2010/main" val="234443601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249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302420" y="1"/>
            <a:ext cx="9989264" cy="922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eaLnBrk="0" hangingPunct="0"/>
            <a:endParaRPr lang="en-GB" sz="2316" b="1" u="sng">
              <a:latin typeface="Arial" pitchFamily="34" charset="0"/>
            </a:endParaRPr>
          </a:p>
        </p:txBody>
      </p:sp>
      <p:sp>
        <p:nvSpPr>
          <p:cNvPr id="14339" name="Rectangle 3"/>
          <p:cNvSpPr>
            <a:spLocks noChangeArrowheads="1"/>
          </p:cNvSpPr>
          <p:nvPr/>
        </p:nvSpPr>
        <p:spPr bwMode="auto">
          <a:xfrm>
            <a:off x="869633" y="2795256"/>
            <a:ext cx="9264491" cy="4528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504200" indent="-504200" eaLnBrk="0" hangingPunct="0">
              <a:spcBef>
                <a:spcPct val="30000"/>
              </a:spcBef>
              <a:buFontTx/>
              <a:buChar char="•"/>
            </a:pPr>
            <a:endParaRPr lang="en-GB" sz="3088">
              <a:latin typeface="Arial" pitchFamily="34" charset="0"/>
            </a:endParaRPr>
          </a:p>
        </p:txBody>
      </p:sp>
      <p:sp>
        <p:nvSpPr>
          <p:cNvPr id="119870" name="Rectangle 62"/>
          <p:cNvSpPr>
            <a:spLocks noChangeArrowheads="1"/>
          </p:cNvSpPr>
          <p:nvPr/>
        </p:nvSpPr>
        <p:spPr bwMode="auto">
          <a:xfrm>
            <a:off x="4470740" y="1842898"/>
            <a:ext cx="1349758" cy="316869"/>
          </a:xfrm>
          <a:prstGeom prst="rect">
            <a:avLst/>
          </a:prstGeom>
          <a:solidFill>
            <a:srgbClr val="CCFFFF"/>
          </a:solidFill>
          <a:ln w="9525">
            <a:solidFill>
              <a:schemeClr val="tx1"/>
            </a:solidFill>
            <a:miter lim="800000"/>
            <a:headEnd/>
            <a:tailEnd/>
          </a:ln>
        </p:spPr>
        <p:txBody>
          <a:bodyPr/>
          <a:lstStyle/>
          <a:p>
            <a:pPr algn="l" eaLnBrk="0" hangingPunct="0">
              <a:spcBef>
                <a:spcPct val="20000"/>
              </a:spcBef>
            </a:pPr>
            <a:r>
              <a:rPr lang="en-US" sz="1544">
                <a:latin typeface="Arial" pitchFamily="34" charset="0"/>
              </a:rPr>
              <a:t>total demand</a:t>
            </a:r>
          </a:p>
        </p:txBody>
      </p:sp>
      <p:pic>
        <p:nvPicPr>
          <p:cNvPr id="119873" name="Picture 65"/>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406712" y="3985705"/>
            <a:ext cx="5161000" cy="3447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miter lim="800000"/>
                <a:headEnd/>
                <a:tailEnd/>
              </a14:hiddenLine>
            </a:ext>
          </a:extLst>
        </p:spPr>
      </p:pic>
      <p:pic>
        <p:nvPicPr>
          <p:cNvPr id="14343" name="Picture 66"/>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00244" y="2238547"/>
            <a:ext cx="9766930" cy="1509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miter lim="800000"/>
                <a:headEnd/>
                <a:tailEnd/>
              </a14:hiddenLine>
            </a:ext>
          </a:extLst>
        </p:spPr>
      </p:pic>
      <p:sp>
        <p:nvSpPr>
          <p:cNvPr id="8" name="Rectangle 2"/>
          <p:cNvSpPr txBox="1">
            <a:spLocks noChangeArrowheads="1"/>
          </p:cNvSpPr>
          <p:nvPr/>
        </p:nvSpPr>
        <p:spPr bwMode="auto">
          <a:xfrm>
            <a:off x="727830" y="1203360"/>
            <a:ext cx="9075420" cy="67225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838" tIns="50419" rIns="100838" bIns="50419" numCol="1" anchor="t" anchorCtr="0" compatLnSpc="1">
            <a:prstTxWarp prst="textNoShape">
              <a:avLst/>
            </a:prstTxWarp>
          </a:bodyPr>
          <a:lstStyle>
            <a:lvl1pPr algn="l" rtl="0" eaLnBrk="1" fontAlgn="base" hangingPunct="1">
              <a:spcBef>
                <a:spcPct val="0"/>
              </a:spcBef>
              <a:spcAft>
                <a:spcPct val="0"/>
              </a:spcAft>
              <a:defRPr sz="2400">
                <a:solidFill>
                  <a:srgbClr val="6E6452"/>
                </a:solidFill>
                <a:latin typeface="+mj-lt"/>
                <a:ea typeface="+mj-ea"/>
                <a:cs typeface="+mj-cs"/>
              </a:defRPr>
            </a:lvl1pPr>
            <a:lvl2pPr algn="l" rtl="0" eaLnBrk="1" fontAlgn="base" hangingPunct="1">
              <a:spcBef>
                <a:spcPct val="0"/>
              </a:spcBef>
              <a:spcAft>
                <a:spcPct val="0"/>
              </a:spcAft>
              <a:defRPr sz="3600">
                <a:solidFill>
                  <a:schemeClr val="tx1"/>
                </a:solidFill>
                <a:latin typeface="Arial" charset="0"/>
              </a:defRPr>
            </a:lvl2pPr>
            <a:lvl3pPr algn="l" rtl="0" eaLnBrk="1" fontAlgn="base" hangingPunct="1">
              <a:spcBef>
                <a:spcPct val="0"/>
              </a:spcBef>
              <a:spcAft>
                <a:spcPct val="0"/>
              </a:spcAft>
              <a:defRPr sz="3600">
                <a:solidFill>
                  <a:schemeClr val="tx1"/>
                </a:solidFill>
                <a:latin typeface="Arial" charset="0"/>
              </a:defRPr>
            </a:lvl3pPr>
            <a:lvl4pPr algn="l" rtl="0" eaLnBrk="1" fontAlgn="base" hangingPunct="1">
              <a:spcBef>
                <a:spcPct val="0"/>
              </a:spcBef>
              <a:spcAft>
                <a:spcPct val="0"/>
              </a:spcAft>
              <a:defRPr sz="3600">
                <a:solidFill>
                  <a:schemeClr val="tx1"/>
                </a:solidFill>
                <a:latin typeface="Arial" charset="0"/>
              </a:defRPr>
            </a:lvl4pPr>
            <a:lvl5pPr algn="l" rtl="0" eaLnBrk="1" fontAlgn="base" hangingPunct="1">
              <a:spcBef>
                <a:spcPct val="0"/>
              </a:spcBef>
              <a:spcAft>
                <a:spcPct val="0"/>
              </a:spcAft>
              <a:defRPr sz="3600">
                <a:solidFill>
                  <a:schemeClr val="tx1"/>
                </a:solidFill>
                <a:latin typeface="Arial" charset="0"/>
              </a:defRPr>
            </a:lvl5pPr>
            <a:lvl6pPr marL="457200" algn="l" rtl="0" eaLnBrk="1" fontAlgn="base" hangingPunct="1">
              <a:spcBef>
                <a:spcPct val="0"/>
              </a:spcBef>
              <a:spcAft>
                <a:spcPct val="0"/>
              </a:spcAft>
              <a:defRPr sz="3600">
                <a:solidFill>
                  <a:schemeClr val="tx1"/>
                </a:solidFill>
                <a:latin typeface="Arial" charset="0"/>
              </a:defRPr>
            </a:lvl6pPr>
            <a:lvl7pPr marL="914400" algn="l" rtl="0" eaLnBrk="1" fontAlgn="base" hangingPunct="1">
              <a:spcBef>
                <a:spcPct val="0"/>
              </a:spcBef>
              <a:spcAft>
                <a:spcPct val="0"/>
              </a:spcAft>
              <a:defRPr sz="3600">
                <a:solidFill>
                  <a:schemeClr val="tx1"/>
                </a:solidFill>
                <a:latin typeface="Arial" charset="0"/>
              </a:defRPr>
            </a:lvl7pPr>
            <a:lvl8pPr marL="1371600" algn="l" rtl="0" eaLnBrk="1" fontAlgn="base" hangingPunct="1">
              <a:spcBef>
                <a:spcPct val="0"/>
              </a:spcBef>
              <a:spcAft>
                <a:spcPct val="0"/>
              </a:spcAft>
              <a:defRPr sz="3600">
                <a:solidFill>
                  <a:schemeClr val="tx1"/>
                </a:solidFill>
                <a:latin typeface="Arial" charset="0"/>
              </a:defRPr>
            </a:lvl8pPr>
            <a:lvl9pPr marL="1828800" algn="l" rtl="0" eaLnBrk="1" fontAlgn="base" hangingPunct="1">
              <a:spcBef>
                <a:spcPct val="0"/>
              </a:spcBef>
              <a:spcAft>
                <a:spcPct val="0"/>
              </a:spcAft>
              <a:defRPr sz="3600">
                <a:solidFill>
                  <a:schemeClr val="tx1"/>
                </a:solidFill>
                <a:latin typeface="Arial" charset="0"/>
              </a:defRPr>
            </a:lvl9pPr>
          </a:lstStyle>
          <a:p>
            <a:r>
              <a:rPr lang="en-US" sz="2647" b="1" dirty="0"/>
              <a:t>Detailed analysis for MHP systems &gt;30 kW</a:t>
            </a:r>
          </a:p>
        </p:txBody>
      </p:sp>
    </p:spTree>
    <p:extLst>
      <p:ext uri="{BB962C8B-B14F-4D97-AF65-F5344CB8AC3E}">
        <p14:creationId xmlns:p14="http://schemas.microsoft.com/office/powerpoint/2010/main" val="340363698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987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198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7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527050" y="713826"/>
            <a:ext cx="9627156" cy="746256"/>
          </a:xfrm>
        </p:spPr>
        <p:txBody>
          <a:bodyPr/>
          <a:lstStyle/>
          <a:p>
            <a:r>
              <a:rPr lang="en-GB" dirty="0" smtClean="0"/>
              <a:t>Turbine application</a:t>
            </a:r>
          </a:p>
        </p:txBody>
      </p:sp>
      <p:pic>
        <p:nvPicPr>
          <p:cNvPr id="41987" name="Picture 3" descr="TurbineSelectionChart"/>
          <p:cNvPicPr>
            <a:picLocks noChangeAspect="1" noChangeArrowheads="1"/>
          </p:cNvPicPr>
          <p:nvPr/>
        </p:nvPicPr>
        <p:blipFill>
          <a:blip r:embed="rId3" cstate="print">
            <a:extLst>
              <a:ext uri="{28A0092B-C50C-407E-A947-70E740481C1C}">
                <a14:useLocalDpi xmlns:a14="http://schemas.microsoft.com/office/drawing/2010/main" val="0"/>
              </a:ext>
            </a:extLst>
          </a:blip>
          <a:srcRect t="5527"/>
          <a:stretch>
            <a:fillRect/>
          </a:stretch>
        </p:blipFill>
        <p:spPr bwMode="auto">
          <a:xfrm>
            <a:off x="2950866" y="1814732"/>
            <a:ext cx="5143740" cy="5539790"/>
          </a:xfrm>
          <a:prstGeom prst="rect">
            <a:avLst/>
          </a:prstGeom>
          <a:noFill/>
          <a:ln w="9525">
            <a:noFill/>
            <a:miter lim="800000"/>
            <a:headEnd/>
            <a:tailEnd/>
          </a:ln>
        </p:spPr>
      </p:pic>
      <p:sp>
        <p:nvSpPr>
          <p:cNvPr id="41988" name="Text Box 4"/>
          <p:cNvSpPr txBox="1">
            <a:spLocks noChangeArrowheads="1"/>
          </p:cNvSpPr>
          <p:nvPr/>
        </p:nvSpPr>
        <p:spPr bwMode="auto">
          <a:xfrm>
            <a:off x="500244" y="7293249"/>
            <a:ext cx="9528840" cy="262059"/>
          </a:xfrm>
          <a:prstGeom prst="rect">
            <a:avLst/>
          </a:prstGeom>
          <a:noFill/>
          <a:ln w="9525">
            <a:noFill/>
            <a:miter lim="800000"/>
            <a:headEnd/>
            <a:tailEnd/>
          </a:ln>
        </p:spPr>
        <p:txBody>
          <a:bodyPr>
            <a:spAutoFit/>
          </a:bodyPr>
          <a:lstStyle/>
          <a:p>
            <a:pPr>
              <a:spcBef>
                <a:spcPct val="50000"/>
              </a:spcBef>
            </a:pPr>
            <a:r>
              <a:rPr lang="en-CA" sz="1103"/>
              <a:t>http://www.tycoflowcontrol.com.au/pumping/welcome_to_pumping_and_irrigation/home4/hydro_turbines/turbine_selection (April 18, 2003)</a:t>
            </a:r>
          </a:p>
        </p:txBody>
      </p:sp>
    </p:spTree>
    <p:extLst>
      <p:ext uri="{BB962C8B-B14F-4D97-AF65-F5344CB8AC3E}">
        <p14:creationId xmlns:p14="http://schemas.microsoft.com/office/powerpoint/2010/main" val="109712945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302420" y="1"/>
            <a:ext cx="9989264" cy="922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eaLnBrk="0" hangingPunct="0"/>
            <a:endParaRPr lang="en-GB" sz="2316" b="1" u="sng">
              <a:latin typeface="Arial" pitchFamily="34" charset="0"/>
            </a:endParaRPr>
          </a:p>
        </p:txBody>
      </p:sp>
      <p:sp>
        <p:nvSpPr>
          <p:cNvPr id="15364" name="Text Box 13"/>
          <p:cNvSpPr txBox="1">
            <a:spLocks noChangeArrowheads="1"/>
          </p:cNvSpPr>
          <p:nvPr/>
        </p:nvSpPr>
        <p:spPr bwMode="auto">
          <a:xfrm>
            <a:off x="302419" y="6454683"/>
            <a:ext cx="2659253" cy="1110753"/>
          </a:xfrm>
          <a:prstGeom prst="rect">
            <a:avLst/>
          </a:prstGeom>
          <a:solidFill>
            <a:schemeClr val="bg1"/>
          </a:solidFill>
          <a:ln>
            <a:noFill/>
          </a:ln>
          <a:extLst>
            <a:ext uri="{91240B29-F687-4F45-9708-019B960494DF}">
              <a14:hiddenLine xmlns:a14="http://schemas.microsoft.com/office/drawing/2010/main" w="19050" algn="ctr">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algn="ctr" eaLnBrk="0" fontAlgn="base" hangingPunct="0">
              <a:spcBef>
                <a:spcPct val="0"/>
              </a:spcBef>
              <a:spcAft>
                <a:spcPct val="0"/>
              </a:spcAft>
              <a:defRPr sz="2400">
                <a:solidFill>
                  <a:schemeClr val="tx1"/>
                </a:solidFill>
                <a:latin typeface="Times New Roman" pitchFamily="18" charset="0"/>
              </a:defRPr>
            </a:lvl6pPr>
            <a:lvl7pPr marL="2971800" indent="-228600" algn="ctr" eaLnBrk="0" fontAlgn="base" hangingPunct="0">
              <a:spcBef>
                <a:spcPct val="0"/>
              </a:spcBef>
              <a:spcAft>
                <a:spcPct val="0"/>
              </a:spcAft>
              <a:defRPr sz="2400">
                <a:solidFill>
                  <a:schemeClr val="tx1"/>
                </a:solidFill>
                <a:latin typeface="Times New Roman" pitchFamily="18" charset="0"/>
              </a:defRPr>
            </a:lvl7pPr>
            <a:lvl8pPr marL="3429000" indent="-228600" algn="ctr" eaLnBrk="0" fontAlgn="base" hangingPunct="0">
              <a:spcBef>
                <a:spcPct val="0"/>
              </a:spcBef>
              <a:spcAft>
                <a:spcPct val="0"/>
              </a:spcAft>
              <a:defRPr sz="2400">
                <a:solidFill>
                  <a:schemeClr val="tx1"/>
                </a:solidFill>
                <a:latin typeface="Times New Roman" pitchFamily="18" charset="0"/>
              </a:defRPr>
            </a:lvl8pPr>
            <a:lvl9pPr marL="3886200" indent="-228600" algn="ctr" eaLnBrk="0" fontAlgn="base" hangingPunct="0">
              <a:spcBef>
                <a:spcPct val="0"/>
              </a:spcBef>
              <a:spcAft>
                <a:spcPct val="0"/>
              </a:spcAft>
              <a:defRPr sz="2400">
                <a:solidFill>
                  <a:schemeClr val="tx1"/>
                </a:solidFill>
                <a:latin typeface="Times New Roman" pitchFamily="18" charset="0"/>
              </a:defRPr>
            </a:lvl9pPr>
          </a:lstStyle>
          <a:p>
            <a:pPr eaLnBrk="1" hangingPunct="1">
              <a:spcBef>
                <a:spcPct val="50000"/>
              </a:spcBef>
            </a:pPr>
            <a:endParaRPr lang="en-GB" sz="2647"/>
          </a:p>
          <a:p>
            <a:pPr eaLnBrk="1" hangingPunct="1">
              <a:spcBef>
                <a:spcPct val="50000"/>
              </a:spcBef>
            </a:pPr>
            <a:endParaRPr lang="en-GB" sz="2647"/>
          </a:p>
        </p:txBody>
      </p:sp>
      <p:pic>
        <p:nvPicPr>
          <p:cNvPr id="130062" name="Picture 1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21464" y="4455433"/>
            <a:ext cx="5359500" cy="2698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miter lim="800000"/>
                <a:headEnd/>
                <a:tailEnd/>
              </a14:hiddenLine>
            </a:ext>
          </a:extLst>
        </p:spPr>
      </p:pic>
      <p:pic>
        <p:nvPicPr>
          <p:cNvPr id="130063" name="Picture 15"/>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384083" y="4455433"/>
            <a:ext cx="2779000" cy="2705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miter lim="800000"/>
                <a:headEnd/>
                <a:tailEnd/>
              </a14:hiddenLine>
            </a:ext>
          </a:extLst>
        </p:spPr>
      </p:pic>
      <p:pic>
        <p:nvPicPr>
          <p:cNvPr id="130069" name="Picture 21"/>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421464" y="1160934"/>
            <a:ext cx="9845710" cy="3173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miter lim="800000"/>
                <a:headEnd/>
                <a:tailEnd/>
              </a14:hiddenLine>
            </a:ext>
          </a:extLst>
        </p:spPr>
      </p:pic>
      <p:sp>
        <p:nvSpPr>
          <p:cNvPr id="8" name="Rectangle 2"/>
          <p:cNvSpPr txBox="1">
            <a:spLocks noChangeArrowheads="1"/>
          </p:cNvSpPr>
          <p:nvPr/>
        </p:nvSpPr>
        <p:spPr bwMode="auto">
          <a:xfrm>
            <a:off x="727830" y="525663"/>
            <a:ext cx="9075420" cy="67225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838" tIns="50419" rIns="100838" bIns="50419" numCol="1" anchor="t" anchorCtr="0" compatLnSpc="1">
            <a:prstTxWarp prst="textNoShape">
              <a:avLst/>
            </a:prstTxWarp>
          </a:bodyPr>
          <a:lstStyle>
            <a:lvl1pPr algn="l" rtl="0" eaLnBrk="1" fontAlgn="base" hangingPunct="1">
              <a:spcBef>
                <a:spcPct val="0"/>
              </a:spcBef>
              <a:spcAft>
                <a:spcPct val="0"/>
              </a:spcAft>
              <a:defRPr sz="2400">
                <a:solidFill>
                  <a:srgbClr val="6E6452"/>
                </a:solidFill>
                <a:latin typeface="+mj-lt"/>
                <a:ea typeface="+mj-ea"/>
                <a:cs typeface="+mj-cs"/>
              </a:defRPr>
            </a:lvl1pPr>
            <a:lvl2pPr algn="l" rtl="0" eaLnBrk="1" fontAlgn="base" hangingPunct="1">
              <a:spcBef>
                <a:spcPct val="0"/>
              </a:spcBef>
              <a:spcAft>
                <a:spcPct val="0"/>
              </a:spcAft>
              <a:defRPr sz="3600">
                <a:solidFill>
                  <a:schemeClr val="tx1"/>
                </a:solidFill>
                <a:latin typeface="Arial" charset="0"/>
              </a:defRPr>
            </a:lvl2pPr>
            <a:lvl3pPr algn="l" rtl="0" eaLnBrk="1" fontAlgn="base" hangingPunct="1">
              <a:spcBef>
                <a:spcPct val="0"/>
              </a:spcBef>
              <a:spcAft>
                <a:spcPct val="0"/>
              </a:spcAft>
              <a:defRPr sz="3600">
                <a:solidFill>
                  <a:schemeClr val="tx1"/>
                </a:solidFill>
                <a:latin typeface="Arial" charset="0"/>
              </a:defRPr>
            </a:lvl3pPr>
            <a:lvl4pPr algn="l" rtl="0" eaLnBrk="1" fontAlgn="base" hangingPunct="1">
              <a:spcBef>
                <a:spcPct val="0"/>
              </a:spcBef>
              <a:spcAft>
                <a:spcPct val="0"/>
              </a:spcAft>
              <a:defRPr sz="3600">
                <a:solidFill>
                  <a:schemeClr val="tx1"/>
                </a:solidFill>
                <a:latin typeface="Arial" charset="0"/>
              </a:defRPr>
            </a:lvl4pPr>
            <a:lvl5pPr algn="l" rtl="0" eaLnBrk="1" fontAlgn="base" hangingPunct="1">
              <a:spcBef>
                <a:spcPct val="0"/>
              </a:spcBef>
              <a:spcAft>
                <a:spcPct val="0"/>
              </a:spcAft>
              <a:defRPr sz="3600">
                <a:solidFill>
                  <a:schemeClr val="tx1"/>
                </a:solidFill>
                <a:latin typeface="Arial" charset="0"/>
              </a:defRPr>
            </a:lvl5pPr>
            <a:lvl6pPr marL="457200" algn="l" rtl="0" eaLnBrk="1" fontAlgn="base" hangingPunct="1">
              <a:spcBef>
                <a:spcPct val="0"/>
              </a:spcBef>
              <a:spcAft>
                <a:spcPct val="0"/>
              </a:spcAft>
              <a:defRPr sz="3600">
                <a:solidFill>
                  <a:schemeClr val="tx1"/>
                </a:solidFill>
                <a:latin typeface="Arial" charset="0"/>
              </a:defRPr>
            </a:lvl6pPr>
            <a:lvl7pPr marL="914400" algn="l" rtl="0" eaLnBrk="1" fontAlgn="base" hangingPunct="1">
              <a:spcBef>
                <a:spcPct val="0"/>
              </a:spcBef>
              <a:spcAft>
                <a:spcPct val="0"/>
              </a:spcAft>
              <a:defRPr sz="3600">
                <a:solidFill>
                  <a:schemeClr val="tx1"/>
                </a:solidFill>
                <a:latin typeface="Arial" charset="0"/>
              </a:defRPr>
            </a:lvl7pPr>
            <a:lvl8pPr marL="1371600" algn="l" rtl="0" eaLnBrk="1" fontAlgn="base" hangingPunct="1">
              <a:spcBef>
                <a:spcPct val="0"/>
              </a:spcBef>
              <a:spcAft>
                <a:spcPct val="0"/>
              </a:spcAft>
              <a:defRPr sz="3600">
                <a:solidFill>
                  <a:schemeClr val="tx1"/>
                </a:solidFill>
                <a:latin typeface="Arial" charset="0"/>
              </a:defRPr>
            </a:lvl8pPr>
            <a:lvl9pPr marL="1828800" algn="l" rtl="0" eaLnBrk="1" fontAlgn="base" hangingPunct="1">
              <a:spcBef>
                <a:spcPct val="0"/>
              </a:spcBef>
              <a:spcAft>
                <a:spcPct val="0"/>
              </a:spcAft>
              <a:defRPr sz="3600">
                <a:solidFill>
                  <a:schemeClr val="tx1"/>
                </a:solidFill>
                <a:latin typeface="Arial" charset="0"/>
              </a:defRPr>
            </a:lvl9pPr>
          </a:lstStyle>
          <a:p>
            <a:r>
              <a:rPr lang="en-US" sz="2647" b="1" dirty="0"/>
              <a:t>Projection of demand growth</a:t>
            </a:r>
          </a:p>
        </p:txBody>
      </p:sp>
    </p:spTree>
    <p:extLst>
      <p:ext uri="{BB962C8B-B14F-4D97-AF65-F5344CB8AC3E}">
        <p14:creationId xmlns:p14="http://schemas.microsoft.com/office/powerpoint/2010/main" val="368451858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3006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3006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300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4460" y="2594504"/>
            <a:ext cx="9380140" cy="1115820"/>
          </a:xfrm>
        </p:spPr>
        <p:txBody>
          <a:bodyPr/>
          <a:lstStyle/>
          <a:p>
            <a:r>
              <a:rPr lang="en-US" dirty="0" err="1" smtClean="0"/>
              <a:t>Gridshare</a:t>
            </a:r>
            <a:r>
              <a:rPr lang="en-US" dirty="0" smtClean="0"/>
              <a:t> – a technology to share limited micro-</a:t>
            </a:r>
            <a:r>
              <a:rPr lang="en-US" dirty="0" err="1" smtClean="0"/>
              <a:t>hyropower</a:t>
            </a:r>
            <a:endParaRPr lang="en-US" dirty="0"/>
          </a:p>
        </p:txBody>
      </p:sp>
      <p:sp>
        <p:nvSpPr>
          <p:cNvPr id="4" name="Subtitle 3"/>
          <p:cNvSpPr>
            <a:spLocks noGrp="1"/>
          </p:cNvSpPr>
          <p:nvPr>
            <p:ph type="subTitle" idx="1"/>
          </p:nvPr>
        </p:nvSpPr>
        <p:spPr>
          <a:xfrm>
            <a:off x="745390" y="3851843"/>
            <a:ext cx="8855810" cy="711220"/>
          </a:xfrm>
        </p:spPr>
        <p:txBody>
          <a:bodyPr>
            <a:normAutofit fontScale="92500" lnSpcReduction="20000"/>
          </a:bodyPr>
          <a:lstStyle/>
          <a:p>
            <a:r>
              <a:rPr lang="en-US" dirty="0" smtClean="0"/>
              <a:t>ELC keeps electricity stable when there is surplus…</a:t>
            </a:r>
          </a:p>
          <a:p>
            <a:r>
              <a:rPr lang="en-US" dirty="0" err="1" smtClean="0"/>
              <a:t>GridShare</a:t>
            </a:r>
            <a:r>
              <a:rPr lang="en-US" dirty="0" smtClean="0"/>
              <a:t> can help when there isn’t enough</a:t>
            </a:r>
            <a:endParaRPr lang="en-US" dirty="0"/>
          </a:p>
        </p:txBody>
      </p:sp>
    </p:spTree>
    <p:extLst>
      <p:ext uri="{BB962C8B-B14F-4D97-AF65-F5344CB8AC3E}">
        <p14:creationId xmlns:p14="http://schemas.microsoft.com/office/powerpoint/2010/main" val="764156777"/>
      </p:ext>
    </p:extLst>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3" cstate="screen"/>
          <a:srcRect/>
          <a:stretch>
            <a:fillRect/>
          </a:stretch>
        </p:blipFill>
        <p:spPr bwMode="auto">
          <a:xfrm>
            <a:off x="554514" y="3109172"/>
            <a:ext cx="5646928" cy="423519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27" name="Picture 3" descr="C:\Documents and Settings\meg\My Documents\My Pictures\Bhutan-july2010\IMG_2484.JPG"/>
          <p:cNvPicPr>
            <a:picLocks noChangeAspect="1" noChangeArrowheads="1"/>
          </p:cNvPicPr>
          <p:nvPr/>
        </p:nvPicPr>
        <p:blipFill>
          <a:blip r:embed="rId4" cstate="screen"/>
          <a:srcRect/>
          <a:stretch>
            <a:fillRect/>
          </a:stretch>
        </p:blipFill>
        <p:spPr bwMode="auto">
          <a:xfrm rot="16200000">
            <a:off x="4713895" y="2058964"/>
            <a:ext cx="4372034" cy="327924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Title 1"/>
          <p:cNvSpPr txBox="1">
            <a:spLocks/>
          </p:cNvSpPr>
          <p:nvPr/>
        </p:nvSpPr>
        <p:spPr>
          <a:xfrm>
            <a:off x="806609" y="302865"/>
            <a:ext cx="6974628" cy="2470180"/>
          </a:xfrm>
          <a:prstGeom prst="rect">
            <a:avLst/>
          </a:prstGeom>
        </p:spPr>
        <p:txBody>
          <a:bodyPr>
            <a:noAutofit/>
          </a:bodyPr>
          <a:lstStyle/>
          <a:p>
            <a:pPr defTabSz="1008400"/>
            <a:r>
              <a:rPr lang="en-US" sz="4411" b="1" dirty="0">
                <a:solidFill>
                  <a:prstClr val="black"/>
                </a:solidFill>
              </a:rPr>
              <a:t>Rukubji Micro-Hydro System</a:t>
            </a:r>
          </a:p>
          <a:p>
            <a:pPr defTabSz="1008400"/>
            <a:endParaRPr lang="en-US" sz="3088" b="1" dirty="0">
              <a:solidFill>
                <a:prstClr val="black"/>
              </a:solidFill>
            </a:endParaRPr>
          </a:p>
          <a:p>
            <a:pPr marL="756300" indent="-386904" defTabSz="1008400">
              <a:buFont typeface="Arial" pitchFamily="34" charset="0"/>
              <a:buChar char="•"/>
            </a:pPr>
            <a:r>
              <a:rPr lang="en-US" sz="3970" dirty="0">
                <a:solidFill>
                  <a:prstClr val="black"/>
                </a:solidFill>
              </a:rPr>
              <a:t>Installed 1986</a:t>
            </a:r>
          </a:p>
          <a:p>
            <a:pPr marL="756300" indent="-386904" defTabSz="1008400">
              <a:buFont typeface="Arial" pitchFamily="34" charset="0"/>
              <a:buChar char="•"/>
            </a:pPr>
            <a:r>
              <a:rPr lang="en-US" sz="3970" dirty="0">
                <a:solidFill>
                  <a:prstClr val="black"/>
                </a:solidFill>
              </a:rPr>
              <a:t>Rated at 40 kW</a:t>
            </a:r>
          </a:p>
        </p:txBody>
      </p:sp>
      <p:grpSp>
        <p:nvGrpSpPr>
          <p:cNvPr id="6" name="Group 5"/>
          <p:cNvGrpSpPr/>
          <p:nvPr/>
        </p:nvGrpSpPr>
        <p:grpSpPr>
          <a:xfrm flipH="1" flipV="1">
            <a:off x="382566" y="1008380"/>
            <a:ext cx="10003653" cy="588222"/>
            <a:chOff x="0" y="609600"/>
            <a:chExt cx="8918923" cy="533400"/>
          </a:xfrm>
        </p:grpSpPr>
        <p:sp>
          <p:nvSpPr>
            <p:cNvPr id="7" name="Rectangle 6"/>
            <p:cNvSpPr/>
            <p:nvPr/>
          </p:nvSpPr>
          <p:spPr>
            <a:xfrm rot="16200000">
              <a:off x="4038600" y="-3242480"/>
              <a:ext cx="152400" cy="8229600"/>
            </a:xfrm>
            <a:prstGeom prst="rect">
              <a:avLst/>
            </a:prstGeom>
            <a:gradFill flip="none" rotWithShape="1">
              <a:gsLst>
                <a:gs pos="0">
                  <a:schemeClr val="accent4">
                    <a:shade val="30000"/>
                    <a:satMod val="115000"/>
                  </a:schemeClr>
                </a:gs>
                <a:gs pos="50000">
                  <a:schemeClr val="accent4">
                    <a:shade val="67500"/>
                    <a:satMod val="115000"/>
                  </a:schemeClr>
                </a:gs>
                <a:gs pos="100000">
                  <a:schemeClr val="accent4">
                    <a:shade val="100000"/>
                    <a:satMod val="115000"/>
                  </a:schemeClr>
                </a:gs>
              </a:gsLst>
              <a:lin ang="0" scaled="1"/>
              <a:tileRect/>
            </a:gra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defTabSz="1008400"/>
              <a:endParaRPr lang="en-US" sz="1985">
                <a:solidFill>
                  <a:prstClr val="white"/>
                </a:solidFill>
              </a:endParaRPr>
            </a:p>
          </p:txBody>
        </p:sp>
        <p:grpSp>
          <p:nvGrpSpPr>
            <p:cNvPr id="9" name="Group 8"/>
            <p:cNvGrpSpPr/>
            <p:nvPr/>
          </p:nvGrpSpPr>
          <p:grpSpPr>
            <a:xfrm>
              <a:off x="8153400" y="609600"/>
              <a:ext cx="765523" cy="533400"/>
              <a:chOff x="1676400" y="3581400"/>
              <a:chExt cx="765523" cy="533400"/>
            </a:xfrm>
          </p:grpSpPr>
          <p:sp>
            <p:nvSpPr>
              <p:cNvPr id="10" name="Rectangle 9"/>
              <p:cNvSpPr/>
              <p:nvPr/>
            </p:nvSpPr>
            <p:spPr>
              <a:xfrm>
                <a:off x="2060923" y="3692855"/>
                <a:ext cx="381000" cy="762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8400"/>
                <a:endParaRPr lang="en-US" sz="1985" b="1">
                  <a:solidFill>
                    <a:prstClr val="white"/>
                  </a:solidFill>
                </a:endParaRPr>
              </a:p>
            </p:txBody>
          </p:sp>
          <p:sp>
            <p:nvSpPr>
              <p:cNvPr id="11" name="Rectangle 10"/>
              <p:cNvSpPr/>
              <p:nvPr/>
            </p:nvSpPr>
            <p:spPr>
              <a:xfrm>
                <a:off x="2057400" y="3948881"/>
                <a:ext cx="381000" cy="762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8400"/>
                <a:endParaRPr lang="en-US" sz="1985" b="1">
                  <a:solidFill>
                    <a:prstClr val="white"/>
                  </a:solidFill>
                </a:endParaRPr>
              </a:p>
            </p:txBody>
          </p:sp>
          <p:sp>
            <p:nvSpPr>
              <p:cNvPr id="12" name="Snip Same Side Corner Rectangle 11"/>
              <p:cNvSpPr/>
              <p:nvPr/>
            </p:nvSpPr>
            <p:spPr>
              <a:xfrm rot="16200000">
                <a:off x="1676400" y="3581400"/>
                <a:ext cx="533400" cy="533400"/>
              </a:xfrm>
              <a:prstGeom prst="snip2SameRect">
                <a:avLst>
                  <a:gd name="adj1" fmla="val 35490"/>
                  <a:gd name="adj2" fmla="val 4969"/>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defTabSz="1008400"/>
                <a:endParaRPr lang="en-US" sz="1985" b="1">
                  <a:solidFill>
                    <a:prstClr val="white"/>
                  </a:solidFill>
                </a:endParaRPr>
              </a:p>
            </p:txBody>
          </p:sp>
          <p:sp>
            <p:nvSpPr>
              <p:cNvPr id="13" name="Snip Same Side Corner Rectangle 12"/>
              <p:cNvSpPr/>
              <p:nvPr/>
            </p:nvSpPr>
            <p:spPr>
              <a:xfrm rot="16200000">
                <a:off x="1752600" y="3657600"/>
                <a:ext cx="381000" cy="381000"/>
              </a:xfrm>
              <a:prstGeom prst="snip2SameRect">
                <a:avLst>
                  <a:gd name="adj1" fmla="val 35490"/>
                  <a:gd name="adj2" fmla="val 4969"/>
                </a:avLst>
              </a:prstGeom>
              <a:solidFill>
                <a:schemeClr val="accent4">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defTabSz="1008400"/>
                <a:endParaRPr lang="en-US" sz="1985" b="1">
                  <a:solidFill>
                    <a:prstClr val="white"/>
                  </a:solidFill>
                </a:endParaRPr>
              </a:p>
            </p:txBody>
          </p:sp>
        </p:grpSp>
      </p:grpSp>
      <p:pic>
        <p:nvPicPr>
          <p:cNvPr id="1030" name="Picture 6" descr="C:\Documents and Settings\meg\My Documents\My Pictures\Bhutan-july2010\IMG_2491.JPG"/>
          <p:cNvPicPr>
            <a:picLocks noChangeAspect="1" noChangeArrowheads="1"/>
          </p:cNvPicPr>
          <p:nvPr/>
        </p:nvPicPr>
        <p:blipFill>
          <a:blip r:embed="rId5" cstate="screen"/>
          <a:srcRect/>
          <a:stretch>
            <a:fillRect/>
          </a:stretch>
        </p:blipFill>
        <p:spPr bwMode="auto">
          <a:xfrm rot="16200000">
            <a:off x="7291163" y="574107"/>
            <a:ext cx="3249003" cy="243691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64116564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p:cNvSpPr>
            <a:spLocks noGrp="1"/>
          </p:cNvSpPr>
          <p:nvPr>
            <p:ph type="title"/>
          </p:nvPr>
        </p:nvSpPr>
        <p:spPr>
          <a:xfrm>
            <a:off x="554514" y="0"/>
            <a:ext cx="9654156" cy="1006543"/>
          </a:xfrm>
        </p:spPr>
        <p:txBody>
          <a:bodyPr>
            <a:normAutofit/>
          </a:bodyPr>
          <a:lstStyle/>
          <a:p>
            <a:pPr algn="l"/>
            <a:r>
              <a:rPr lang="en-US" sz="3970" b="1" dirty="0"/>
              <a:t>Limitations of Mini-Grids</a:t>
            </a:r>
          </a:p>
        </p:txBody>
      </p:sp>
      <p:sp>
        <p:nvSpPr>
          <p:cNvPr id="5" name="Rectangle 4"/>
          <p:cNvSpPr/>
          <p:nvPr/>
        </p:nvSpPr>
        <p:spPr>
          <a:xfrm>
            <a:off x="4083844" y="1214151"/>
            <a:ext cx="6302375" cy="1717586"/>
          </a:xfrm>
          <a:prstGeom prst="rect">
            <a:avLst/>
          </a:prstGeom>
        </p:spPr>
        <p:txBody>
          <a:bodyPr wrap="square">
            <a:spAutoFit/>
          </a:bodyPr>
          <a:lstStyle/>
          <a:p>
            <a:pPr defTabSz="1008400">
              <a:lnSpc>
                <a:spcPct val="114000"/>
              </a:lnSpc>
              <a:spcAft>
                <a:spcPts val="662"/>
              </a:spcAft>
            </a:pPr>
            <a:r>
              <a:rPr lang="en-US" sz="3088" dirty="0" err="1" smtClean="0">
                <a:solidFill>
                  <a:prstClr val="black"/>
                </a:solidFill>
              </a:rPr>
              <a:t>Rukubji’s</a:t>
            </a:r>
            <a:r>
              <a:rPr lang="en-US" sz="3088" dirty="0" smtClean="0">
                <a:solidFill>
                  <a:prstClr val="black"/>
                </a:solidFill>
              </a:rPr>
              <a:t> </a:t>
            </a:r>
            <a:r>
              <a:rPr lang="en-US" sz="3088" dirty="0">
                <a:solidFill>
                  <a:prstClr val="black"/>
                </a:solidFill>
              </a:rPr>
              <a:t>isolated micro-hydroelectric system experienced daily brownouts during times of peak loading.</a:t>
            </a:r>
            <a:endParaRPr lang="en-US" sz="1985" dirty="0">
              <a:solidFill>
                <a:prstClr val="black"/>
              </a:solidFill>
            </a:endParaRPr>
          </a:p>
        </p:txBody>
      </p:sp>
      <p:grpSp>
        <p:nvGrpSpPr>
          <p:cNvPr id="14" name="Group 13"/>
          <p:cNvGrpSpPr/>
          <p:nvPr/>
        </p:nvGrpSpPr>
        <p:grpSpPr>
          <a:xfrm>
            <a:off x="302420" y="672253"/>
            <a:ext cx="9835590" cy="588222"/>
            <a:chOff x="0" y="609600"/>
            <a:chExt cx="8918923" cy="533400"/>
          </a:xfrm>
        </p:grpSpPr>
        <p:sp>
          <p:nvSpPr>
            <p:cNvPr id="8" name="Rectangle 7"/>
            <p:cNvSpPr/>
            <p:nvPr/>
          </p:nvSpPr>
          <p:spPr>
            <a:xfrm rot="16200000">
              <a:off x="4038600" y="-3242480"/>
              <a:ext cx="152400" cy="8229600"/>
            </a:xfrm>
            <a:prstGeom prst="rect">
              <a:avLst/>
            </a:prstGeom>
            <a:gradFill flip="none" rotWithShape="1">
              <a:gsLst>
                <a:gs pos="0">
                  <a:schemeClr val="accent4">
                    <a:shade val="30000"/>
                    <a:satMod val="115000"/>
                  </a:schemeClr>
                </a:gs>
                <a:gs pos="50000">
                  <a:schemeClr val="accent4">
                    <a:shade val="67500"/>
                    <a:satMod val="115000"/>
                  </a:schemeClr>
                </a:gs>
                <a:gs pos="100000">
                  <a:schemeClr val="accent4">
                    <a:shade val="100000"/>
                    <a:satMod val="115000"/>
                  </a:schemeClr>
                </a:gs>
              </a:gsLst>
              <a:lin ang="0" scaled="1"/>
              <a:tileRect/>
            </a:gra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defTabSz="1008400"/>
              <a:endParaRPr lang="en-US" sz="1985">
                <a:solidFill>
                  <a:prstClr val="white"/>
                </a:solidFill>
              </a:endParaRPr>
            </a:p>
          </p:txBody>
        </p:sp>
        <p:grpSp>
          <p:nvGrpSpPr>
            <p:cNvPr id="9" name="Group 8"/>
            <p:cNvGrpSpPr/>
            <p:nvPr/>
          </p:nvGrpSpPr>
          <p:grpSpPr>
            <a:xfrm>
              <a:off x="8153400" y="609600"/>
              <a:ext cx="765523" cy="533400"/>
              <a:chOff x="1676400" y="3581400"/>
              <a:chExt cx="765523" cy="533400"/>
            </a:xfrm>
          </p:grpSpPr>
          <p:sp>
            <p:nvSpPr>
              <p:cNvPr id="10" name="Rectangle 9"/>
              <p:cNvSpPr/>
              <p:nvPr/>
            </p:nvSpPr>
            <p:spPr>
              <a:xfrm>
                <a:off x="2060923" y="3692855"/>
                <a:ext cx="381000" cy="762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8400"/>
                <a:endParaRPr lang="en-US" sz="1985" b="1">
                  <a:solidFill>
                    <a:prstClr val="white"/>
                  </a:solidFill>
                </a:endParaRPr>
              </a:p>
            </p:txBody>
          </p:sp>
          <p:sp>
            <p:nvSpPr>
              <p:cNvPr id="11" name="Rectangle 10"/>
              <p:cNvSpPr/>
              <p:nvPr/>
            </p:nvSpPr>
            <p:spPr>
              <a:xfrm>
                <a:off x="2057400" y="3948881"/>
                <a:ext cx="381000" cy="762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8400"/>
                <a:endParaRPr lang="en-US" sz="1985" b="1">
                  <a:solidFill>
                    <a:prstClr val="white"/>
                  </a:solidFill>
                </a:endParaRPr>
              </a:p>
            </p:txBody>
          </p:sp>
          <p:sp>
            <p:nvSpPr>
              <p:cNvPr id="12" name="Snip Same Side Corner Rectangle 11"/>
              <p:cNvSpPr/>
              <p:nvPr/>
            </p:nvSpPr>
            <p:spPr>
              <a:xfrm rot="16200000">
                <a:off x="1676400" y="3581400"/>
                <a:ext cx="533400" cy="533400"/>
              </a:xfrm>
              <a:prstGeom prst="snip2SameRect">
                <a:avLst>
                  <a:gd name="adj1" fmla="val 35490"/>
                  <a:gd name="adj2" fmla="val 4969"/>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defTabSz="1008400"/>
                <a:endParaRPr lang="en-US" sz="1985" b="1">
                  <a:solidFill>
                    <a:prstClr val="white"/>
                  </a:solidFill>
                </a:endParaRPr>
              </a:p>
            </p:txBody>
          </p:sp>
          <p:sp>
            <p:nvSpPr>
              <p:cNvPr id="13" name="Snip Same Side Corner Rectangle 12"/>
              <p:cNvSpPr/>
              <p:nvPr/>
            </p:nvSpPr>
            <p:spPr>
              <a:xfrm rot="16200000">
                <a:off x="1752600" y="3657600"/>
                <a:ext cx="381000" cy="381000"/>
              </a:xfrm>
              <a:prstGeom prst="snip2SameRect">
                <a:avLst>
                  <a:gd name="adj1" fmla="val 35490"/>
                  <a:gd name="adj2" fmla="val 4969"/>
                </a:avLst>
              </a:prstGeom>
              <a:solidFill>
                <a:schemeClr val="accent4">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defTabSz="1008400"/>
                <a:endParaRPr lang="en-US" sz="1985" b="1">
                  <a:solidFill>
                    <a:prstClr val="white"/>
                  </a:solidFill>
                </a:endParaRPr>
              </a:p>
            </p:txBody>
          </p:sp>
        </p:grpSp>
      </p:grpSp>
      <p:pic>
        <p:nvPicPr>
          <p:cNvPr id="16" name="Picture 4"/>
          <p:cNvPicPr>
            <a:picLocks noChangeAspect="1" noChangeArrowheads="1"/>
          </p:cNvPicPr>
          <p:nvPr/>
        </p:nvPicPr>
        <p:blipFill>
          <a:blip r:embed="rId3" cstate="print"/>
          <a:srcRect b="2178"/>
          <a:stretch>
            <a:fillRect/>
          </a:stretch>
        </p:blipFill>
        <p:spPr bwMode="auto">
          <a:xfrm>
            <a:off x="4083845" y="3109172"/>
            <a:ext cx="6050279" cy="420158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7" name="Picture 4"/>
          <p:cNvPicPr>
            <a:picLocks noChangeAspect="1" noChangeArrowheads="1"/>
          </p:cNvPicPr>
          <p:nvPr/>
        </p:nvPicPr>
        <p:blipFill>
          <a:blip r:embed="rId4" cstate="print">
            <a:lum bright="20000" contrast="10000"/>
          </a:blip>
          <a:srcRect r="31937"/>
          <a:stretch>
            <a:fillRect/>
          </a:stretch>
        </p:blipFill>
        <p:spPr bwMode="auto">
          <a:xfrm>
            <a:off x="554514" y="1260475"/>
            <a:ext cx="3250699" cy="35293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0" name="Rectangle 19"/>
          <p:cNvSpPr/>
          <p:nvPr/>
        </p:nvSpPr>
        <p:spPr>
          <a:xfrm>
            <a:off x="453676" y="5028739"/>
            <a:ext cx="3445298" cy="2104166"/>
          </a:xfrm>
          <a:prstGeom prst="rect">
            <a:avLst/>
          </a:prstGeom>
        </p:spPr>
        <p:txBody>
          <a:bodyPr wrap="square">
            <a:spAutoFit/>
          </a:bodyPr>
          <a:lstStyle/>
          <a:p>
            <a:pPr defTabSz="1008400">
              <a:lnSpc>
                <a:spcPct val="114000"/>
              </a:lnSpc>
              <a:spcAft>
                <a:spcPts val="662"/>
              </a:spcAft>
            </a:pPr>
            <a:r>
              <a:rPr lang="en-US" sz="2867" dirty="0">
                <a:solidFill>
                  <a:prstClr val="black"/>
                </a:solidFill>
              </a:rPr>
              <a:t>Peak loads consisted of resistance-heating kitchen appliances used at meal times.</a:t>
            </a:r>
          </a:p>
        </p:txBody>
      </p:sp>
    </p:spTree>
    <p:extLst>
      <p:ext uri="{BB962C8B-B14F-4D97-AF65-F5344CB8AC3E}">
        <p14:creationId xmlns:p14="http://schemas.microsoft.com/office/powerpoint/2010/main" val="131090640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25"/>
          <p:cNvGrpSpPr/>
          <p:nvPr/>
        </p:nvGrpSpPr>
        <p:grpSpPr>
          <a:xfrm flipH="1">
            <a:off x="382566" y="1680633"/>
            <a:ext cx="10003653" cy="588222"/>
            <a:chOff x="0" y="609600"/>
            <a:chExt cx="8918923" cy="533400"/>
          </a:xfrm>
        </p:grpSpPr>
        <p:sp>
          <p:nvSpPr>
            <p:cNvPr id="28" name="Rectangle 27"/>
            <p:cNvSpPr/>
            <p:nvPr/>
          </p:nvSpPr>
          <p:spPr>
            <a:xfrm rot="16200000">
              <a:off x="4038600" y="-3242480"/>
              <a:ext cx="152400" cy="8229600"/>
            </a:xfrm>
            <a:prstGeom prst="rect">
              <a:avLst/>
            </a:prstGeom>
            <a:gradFill flip="none" rotWithShape="1">
              <a:gsLst>
                <a:gs pos="0">
                  <a:schemeClr val="accent4">
                    <a:shade val="30000"/>
                    <a:satMod val="115000"/>
                  </a:schemeClr>
                </a:gs>
                <a:gs pos="50000">
                  <a:schemeClr val="accent4">
                    <a:shade val="67500"/>
                    <a:satMod val="115000"/>
                  </a:schemeClr>
                </a:gs>
                <a:gs pos="100000">
                  <a:schemeClr val="accent4">
                    <a:shade val="100000"/>
                    <a:satMod val="115000"/>
                  </a:schemeClr>
                </a:gs>
              </a:gsLst>
              <a:lin ang="0" scaled="1"/>
              <a:tileRect/>
            </a:gra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defTabSz="1008400"/>
              <a:endParaRPr lang="en-US" sz="1985">
                <a:solidFill>
                  <a:prstClr val="white"/>
                </a:solidFill>
              </a:endParaRPr>
            </a:p>
          </p:txBody>
        </p:sp>
        <p:grpSp>
          <p:nvGrpSpPr>
            <p:cNvPr id="29" name="Group 8"/>
            <p:cNvGrpSpPr/>
            <p:nvPr/>
          </p:nvGrpSpPr>
          <p:grpSpPr>
            <a:xfrm>
              <a:off x="8153400" y="609600"/>
              <a:ext cx="765523" cy="533400"/>
              <a:chOff x="1676400" y="3581400"/>
              <a:chExt cx="765523" cy="533400"/>
            </a:xfrm>
          </p:grpSpPr>
          <p:sp>
            <p:nvSpPr>
              <p:cNvPr id="30" name="Rectangle 29"/>
              <p:cNvSpPr/>
              <p:nvPr/>
            </p:nvSpPr>
            <p:spPr>
              <a:xfrm>
                <a:off x="2060923" y="3692855"/>
                <a:ext cx="381000" cy="762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8400"/>
                <a:endParaRPr lang="en-US" sz="1985" b="1">
                  <a:solidFill>
                    <a:prstClr val="white"/>
                  </a:solidFill>
                </a:endParaRPr>
              </a:p>
            </p:txBody>
          </p:sp>
          <p:sp>
            <p:nvSpPr>
              <p:cNvPr id="31" name="Rectangle 30"/>
              <p:cNvSpPr/>
              <p:nvPr/>
            </p:nvSpPr>
            <p:spPr>
              <a:xfrm>
                <a:off x="2057400" y="3948881"/>
                <a:ext cx="381000" cy="762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8400"/>
                <a:endParaRPr lang="en-US" sz="1985" b="1">
                  <a:solidFill>
                    <a:prstClr val="white"/>
                  </a:solidFill>
                </a:endParaRPr>
              </a:p>
            </p:txBody>
          </p:sp>
          <p:sp>
            <p:nvSpPr>
              <p:cNvPr id="32" name="Snip Same Side Corner Rectangle 31"/>
              <p:cNvSpPr/>
              <p:nvPr/>
            </p:nvSpPr>
            <p:spPr>
              <a:xfrm rot="16200000">
                <a:off x="1676400" y="3581400"/>
                <a:ext cx="533400" cy="533400"/>
              </a:xfrm>
              <a:prstGeom prst="snip2SameRect">
                <a:avLst>
                  <a:gd name="adj1" fmla="val 35490"/>
                  <a:gd name="adj2" fmla="val 4969"/>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defTabSz="1008400"/>
                <a:endParaRPr lang="en-US" sz="1985" b="1">
                  <a:solidFill>
                    <a:prstClr val="white"/>
                  </a:solidFill>
                </a:endParaRPr>
              </a:p>
            </p:txBody>
          </p:sp>
          <p:sp>
            <p:nvSpPr>
              <p:cNvPr id="33" name="Snip Same Side Corner Rectangle 32"/>
              <p:cNvSpPr/>
              <p:nvPr/>
            </p:nvSpPr>
            <p:spPr>
              <a:xfrm rot="16200000">
                <a:off x="1752600" y="3657600"/>
                <a:ext cx="381000" cy="381000"/>
              </a:xfrm>
              <a:prstGeom prst="snip2SameRect">
                <a:avLst>
                  <a:gd name="adj1" fmla="val 35490"/>
                  <a:gd name="adj2" fmla="val 4969"/>
                </a:avLst>
              </a:prstGeom>
              <a:solidFill>
                <a:schemeClr val="accent4">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defTabSz="1008400"/>
                <a:endParaRPr lang="en-US" sz="1985" b="1">
                  <a:solidFill>
                    <a:prstClr val="white"/>
                  </a:solidFill>
                </a:endParaRPr>
              </a:p>
            </p:txBody>
          </p:sp>
        </p:grpSp>
      </p:grpSp>
      <p:grpSp>
        <p:nvGrpSpPr>
          <p:cNvPr id="2" name="Group 5"/>
          <p:cNvGrpSpPr/>
          <p:nvPr/>
        </p:nvGrpSpPr>
        <p:grpSpPr>
          <a:xfrm>
            <a:off x="974674" y="2693298"/>
            <a:ext cx="8885464" cy="4692085"/>
            <a:chOff x="11986180" y="4653896"/>
            <a:chExt cx="8992075" cy="5113161"/>
          </a:xfrm>
        </p:grpSpPr>
        <p:pic>
          <p:nvPicPr>
            <p:cNvPr id="4" name="Picture 3" descr="IMG_2909.JPG"/>
            <p:cNvPicPr>
              <a:picLocks noChangeAspect="1"/>
            </p:cNvPicPr>
            <p:nvPr/>
          </p:nvPicPr>
          <p:blipFill>
            <a:blip r:embed="rId3" cstate="print"/>
            <a:srcRect/>
            <a:stretch>
              <a:fillRect/>
            </a:stretch>
          </p:blipFill>
          <p:spPr>
            <a:xfrm>
              <a:off x="13768271" y="5644975"/>
              <a:ext cx="5312980" cy="35880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5" name="Straight Arrow Connector 4"/>
            <p:cNvCxnSpPr>
              <a:stCxn id="6" idx="2"/>
            </p:cNvCxnSpPr>
            <p:nvPr/>
          </p:nvCxnSpPr>
          <p:spPr>
            <a:xfrm>
              <a:off x="13505307" y="5494345"/>
              <a:ext cx="1130067" cy="1200432"/>
            </a:xfrm>
            <a:prstGeom prst="straightConnector1">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1986180" y="4653896"/>
              <a:ext cx="3038253" cy="840449"/>
            </a:xfrm>
            <a:prstGeom prst="rect">
              <a:avLst/>
            </a:prstGeom>
            <a:noFill/>
          </p:spPr>
          <p:txBody>
            <a:bodyPr wrap="square" rtlCol="0">
              <a:spAutoFit/>
            </a:bodyPr>
            <a:lstStyle/>
            <a:p>
              <a:pPr algn="ctr" defTabSz="1008400"/>
              <a:r>
                <a:rPr lang="en-US" sz="2206" b="1" dirty="0">
                  <a:solidFill>
                    <a:prstClr val="black"/>
                  </a:solidFill>
                  <a:cs typeface="Arial" pitchFamily="34" charset="0"/>
                </a:rPr>
                <a:t>Power supply transformer</a:t>
              </a:r>
            </a:p>
          </p:txBody>
        </p:sp>
        <p:sp>
          <p:nvSpPr>
            <p:cNvPr id="7" name="TextBox 6"/>
            <p:cNvSpPr txBox="1"/>
            <p:nvPr/>
          </p:nvSpPr>
          <p:spPr>
            <a:xfrm>
              <a:off x="17303115" y="4943909"/>
              <a:ext cx="2929740" cy="470534"/>
            </a:xfrm>
            <a:prstGeom prst="rect">
              <a:avLst/>
            </a:prstGeom>
            <a:noFill/>
          </p:spPr>
          <p:txBody>
            <a:bodyPr wrap="square" rtlCol="0">
              <a:spAutoFit/>
            </a:bodyPr>
            <a:lstStyle/>
            <a:p>
              <a:pPr defTabSz="1008400"/>
              <a:r>
                <a:rPr lang="en-US" sz="2206" b="1" dirty="0">
                  <a:solidFill>
                    <a:prstClr val="black"/>
                  </a:solidFill>
                  <a:cs typeface="Arial" pitchFamily="34" charset="0"/>
                </a:rPr>
                <a:t>Voltage regulator</a:t>
              </a:r>
            </a:p>
          </p:txBody>
        </p:sp>
        <p:sp>
          <p:nvSpPr>
            <p:cNvPr id="8" name="TextBox 7"/>
            <p:cNvSpPr txBox="1"/>
            <p:nvPr/>
          </p:nvSpPr>
          <p:spPr>
            <a:xfrm>
              <a:off x="12311710" y="7409484"/>
              <a:ext cx="1314671" cy="470534"/>
            </a:xfrm>
            <a:prstGeom prst="rect">
              <a:avLst/>
            </a:prstGeom>
            <a:noFill/>
          </p:spPr>
          <p:txBody>
            <a:bodyPr wrap="square" rtlCol="0">
              <a:spAutoFit/>
            </a:bodyPr>
            <a:lstStyle/>
            <a:p>
              <a:pPr defTabSz="1008400"/>
              <a:r>
                <a:rPr lang="en-US" sz="2206" b="1" dirty="0">
                  <a:solidFill>
                    <a:prstClr val="black"/>
                  </a:solidFill>
                  <a:cs typeface="Arial" pitchFamily="34" charset="0"/>
                </a:rPr>
                <a:t>Relay</a:t>
              </a:r>
            </a:p>
          </p:txBody>
        </p:sp>
        <p:cxnSp>
          <p:nvCxnSpPr>
            <p:cNvPr id="9" name="Straight Arrow Connector 8"/>
            <p:cNvCxnSpPr/>
            <p:nvPr/>
          </p:nvCxnSpPr>
          <p:spPr>
            <a:xfrm flipV="1">
              <a:off x="13396796" y="7658066"/>
              <a:ext cx="844440" cy="90113"/>
            </a:xfrm>
            <a:prstGeom prst="straightConnector1">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2071219" y="8926608"/>
              <a:ext cx="2170180" cy="840449"/>
            </a:xfrm>
            <a:prstGeom prst="rect">
              <a:avLst/>
            </a:prstGeom>
            <a:noFill/>
          </p:spPr>
          <p:txBody>
            <a:bodyPr wrap="square" rtlCol="0">
              <a:spAutoFit/>
            </a:bodyPr>
            <a:lstStyle/>
            <a:p>
              <a:pPr algn="ctr" defTabSz="1008400"/>
              <a:r>
                <a:rPr lang="en-US" sz="2206" b="1" dirty="0">
                  <a:solidFill>
                    <a:prstClr val="black"/>
                  </a:solidFill>
                  <a:cs typeface="Arial" pitchFamily="34" charset="0"/>
                </a:rPr>
                <a:t>Current transformer</a:t>
              </a:r>
            </a:p>
          </p:txBody>
        </p:sp>
        <p:cxnSp>
          <p:nvCxnSpPr>
            <p:cNvPr id="11" name="Straight Arrow Connector 10"/>
            <p:cNvCxnSpPr/>
            <p:nvPr/>
          </p:nvCxnSpPr>
          <p:spPr>
            <a:xfrm flipH="1">
              <a:off x="13830834" y="8124823"/>
              <a:ext cx="1980669" cy="908650"/>
            </a:xfrm>
            <a:prstGeom prst="straightConnector1">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9049812" y="8098715"/>
              <a:ext cx="1834096" cy="840449"/>
            </a:xfrm>
            <a:prstGeom prst="rect">
              <a:avLst/>
            </a:prstGeom>
            <a:noFill/>
          </p:spPr>
          <p:txBody>
            <a:bodyPr wrap="square" rtlCol="0">
              <a:spAutoFit/>
            </a:bodyPr>
            <a:lstStyle/>
            <a:p>
              <a:pPr algn="ctr" defTabSz="1008400"/>
              <a:r>
                <a:rPr lang="en-US" sz="2206" b="1" dirty="0">
                  <a:solidFill>
                    <a:prstClr val="black"/>
                  </a:solidFill>
                  <a:cs typeface="Arial" pitchFamily="34" charset="0"/>
                </a:rPr>
                <a:t>Micro-controller</a:t>
              </a:r>
            </a:p>
          </p:txBody>
        </p:sp>
        <p:cxnSp>
          <p:nvCxnSpPr>
            <p:cNvPr id="14" name="Straight Arrow Connector 13"/>
            <p:cNvCxnSpPr/>
            <p:nvPr/>
          </p:nvCxnSpPr>
          <p:spPr>
            <a:xfrm rot="10800000">
              <a:off x="16796086" y="7687178"/>
              <a:ext cx="2311065" cy="961522"/>
            </a:xfrm>
            <a:prstGeom prst="straightConnector1">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9256276" y="6696579"/>
              <a:ext cx="1627633" cy="840449"/>
            </a:xfrm>
            <a:prstGeom prst="rect">
              <a:avLst/>
            </a:prstGeom>
            <a:noFill/>
          </p:spPr>
          <p:txBody>
            <a:bodyPr wrap="square" rtlCol="0">
              <a:spAutoFit/>
            </a:bodyPr>
            <a:lstStyle/>
            <a:p>
              <a:pPr algn="ctr" defTabSz="1008400"/>
              <a:r>
                <a:rPr lang="en-US" sz="2206" b="1" dirty="0">
                  <a:solidFill>
                    <a:prstClr val="black"/>
                  </a:solidFill>
                  <a:cs typeface="Arial" pitchFamily="34" charset="0"/>
                </a:rPr>
                <a:t>Voltage</a:t>
              </a:r>
            </a:p>
            <a:p>
              <a:pPr algn="ctr" defTabSz="1008400"/>
              <a:r>
                <a:rPr lang="en-US" sz="2206" b="1" dirty="0">
                  <a:solidFill>
                    <a:prstClr val="black"/>
                  </a:solidFill>
                  <a:cs typeface="Arial" pitchFamily="34" charset="0"/>
                </a:rPr>
                <a:t>divider</a:t>
              </a:r>
            </a:p>
          </p:txBody>
        </p:sp>
        <p:cxnSp>
          <p:nvCxnSpPr>
            <p:cNvPr id="16" name="Straight Arrow Connector 15"/>
            <p:cNvCxnSpPr/>
            <p:nvPr/>
          </p:nvCxnSpPr>
          <p:spPr>
            <a:xfrm rot="10800000" flipV="1">
              <a:off x="16268704" y="7137778"/>
              <a:ext cx="3138413" cy="5975"/>
            </a:xfrm>
            <a:prstGeom prst="straightConnector1">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9039258" y="5785640"/>
              <a:ext cx="1938997" cy="840449"/>
            </a:xfrm>
            <a:prstGeom prst="rect">
              <a:avLst/>
            </a:prstGeom>
            <a:noFill/>
          </p:spPr>
          <p:txBody>
            <a:bodyPr wrap="square" rtlCol="0">
              <a:spAutoFit/>
            </a:bodyPr>
            <a:lstStyle/>
            <a:p>
              <a:pPr algn="ctr" defTabSz="1008400"/>
              <a:r>
                <a:rPr lang="en-US" sz="2206" b="1" dirty="0">
                  <a:solidFill>
                    <a:prstClr val="black"/>
                  </a:solidFill>
                  <a:cs typeface="Arial" pitchFamily="34" charset="0"/>
                </a:rPr>
                <a:t>Smoothing capacitor</a:t>
              </a:r>
            </a:p>
          </p:txBody>
        </p:sp>
        <p:cxnSp>
          <p:nvCxnSpPr>
            <p:cNvPr id="18" name="Straight Arrow Connector 17"/>
            <p:cNvCxnSpPr/>
            <p:nvPr/>
          </p:nvCxnSpPr>
          <p:spPr>
            <a:xfrm flipV="1">
              <a:off x="16285504" y="6346045"/>
              <a:ext cx="2862265" cy="161405"/>
            </a:xfrm>
            <a:prstGeom prst="straightConnector1">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20" name="Straight Arrow Connector 19"/>
          <p:cNvCxnSpPr/>
          <p:nvPr/>
        </p:nvCxnSpPr>
        <p:spPr>
          <a:xfrm flipV="1">
            <a:off x="5680446" y="3284211"/>
            <a:ext cx="504190" cy="413183"/>
          </a:xfrm>
          <a:prstGeom prst="straightConnector1">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7361079" y="7142692"/>
            <a:ext cx="2857077" cy="329962"/>
          </a:xfrm>
          <a:prstGeom prst="rect">
            <a:avLst/>
          </a:prstGeom>
          <a:noFill/>
        </p:spPr>
        <p:txBody>
          <a:bodyPr wrap="square" rtlCol="0">
            <a:spAutoFit/>
          </a:bodyPr>
          <a:lstStyle/>
          <a:p>
            <a:pPr defTabSz="1008400"/>
            <a:r>
              <a:rPr lang="en-US" sz="1544" dirty="0">
                <a:solidFill>
                  <a:prstClr val="black"/>
                </a:solidFill>
              </a:rPr>
              <a:t>Image credit: Tom </a:t>
            </a:r>
            <a:r>
              <a:rPr lang="en-US" sz="1544" dirty="0" err="1">
                <a:solidFill>
                  <a:prstClr val="black"/>
                </a:solidFill>
              </a:rPr>
              <a:t>Quetchenbach</a:t>
            </a:r>
            <a:endParaRPr lang="en-US" sz="1544" dirty="0">
              <a:solidFill>
                <a:prstClr val="black"/>
              </a:solidFill>
            </a:endParaRPr>
          </a:p>
        </p:txBody>
      </p:sp>
      <p:pic>
        <p:nvPicPr>
          <p:cNvPr id="23" name="Picture 22" descr="IMG_4344.JPG"/>
          <p:cNvPicPr>
            <a:picLocks noChangeAspect="1"/>
          </p:cNvPicPr>
          <p:nvPr/>
        </p:nvPicPr>
        <p:blipFill>
          <a:blip r:embed="rId4" cstate="print"/>
          <a:srcRect/>
          <a:stretch>
            <a:fillRect/>
          </a:stretch>
        </p:blipFill>
        <p:spPr>
          <a:xfrm>
            <a:off x="3718306" y="238376"/>
            <a:ext cx="6415818" cy="261870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2" name="TextBox 21"/>
          <p:cNvSpPr txBox="1"/>
          <p:nvPr/>
        </p:nvSpPr>
        <p:spPr>
          <a:xfrm>
            <a:off x="3871471" y="1092412"/>
            <a:ext cx="1489654" cy="431785"/>
          </a:xfrm>
          <a:prstGeom prst="rect">
            <a:avLst/>
          </a:prstGeom>
          <a:noFill/>
        </p:spPr>
        <p:txBody>
          <a:bodyPr wrap="square" rtlCol="0">
            <a:spAutoFit/>
          </a:bodyPr>
          <a:lstStyle/>
          <a:p>
            <a:pPr defTabSz="1008400"/>
            <a:r>
              <a:rPr lang="en-US" sz="2206" b="1" dirty="0">
                <a:solidFill>
                  <a:prstClr val="black"/>
                </a:solidFill>
              </a:rPr>
              <a:t>GridShare</a:t>
            </a:r>
          </a:p>
        </p:txBody>
      </p:sp>
      <p:sp>
        <p:nvSpPr>
          <p:cNvPr id="24" name="TextBox 23"/>
          <p:cNvSpPr txBox="1"/>
          <p:nvPr/>
        </p:nvSpPr>
        <p:spPr>
          <a:xfrm>
            <a:off x="5764477" y="1008381"/>
            <a:ext cx="1344507" cy="771237"/>
          </a:xfrm>
          <a:prstGeom prst="rect">
            <a:avLst/>
          </a:prstGeom>
          <a:noFill/>
        </p:spPr>
        <p:txBody>
          <a:bodyPr wrap="square" rtlCol="0">
            <a:spAutoFit/>
          </a:bodyPr>
          <a:lstStyle/>
          <a:p>
            <a:pPr algn="ctr" defTabSz="1008400"/>
            <a:r>
              <a:rPr lang="en-US" sz="2206" b="1" dirty="0">
                <a:solidFill>
                  <a:prstClr val="black"/>
                </a:solidFill>
              </a:rPr>
              <a:t>Circuit Breaker</a:t>
            </a:r>
          </a:p>
        </p:txBody>
      </p:sp>
      <p:sp>
        <p:nvSpPr>
          <p:cNvPr id="25" name="TextBox 24"/>
          <p:cNvSpPr txBox="1"/>
          <p:nvPr/>
        </p:nvSpPr>
        <p:spPr>
          <a:xfrm>
            <a:off x="8957681" y="672254"/>
            <a:ext cx="924348" cy="771237"/>
          </a:xfrm>
          <a:prstGeom prst="rect">
            <a:avLst/>
          </a:prstGeom>
          <a:noFill/>
        </p:spPr>
        <p:txBody>
          <a:bodyPr wrap="square" rtlCol="0">
            <a:spAutoFit/>
          </a:bodyPr>
          <a:lstStyle/>
          <a:p>
            <a:pPr defTabSz="1008400"/>
            <a:r>
              <a:rPr lang="en-US" sz="2206" b="1" dirty="0">
                <a:solidFill>
                  <a:prstClr val="black"/>
                </a:solidFill>
              </a:rPr>
              <a:t>Utility Meter</a:t>
            </a:r>
          </a:p>
        </p:txBody>
      </p:sp>
      <p:sp>
        <p:nvSpPr>
          <p:cNvPr id="27" name="Title 14"/>
          <p:cNvSpPr>
            <a:spLocks noGrp="1"/>
          </p:cNvSpPr>
          <p:nvPr>
            <p:ph type="title"/>
          </p:nvPr>
        </p:nvSpPr>
        <p:spPr>
          <a:xfrm>
            <a:off x="302419" y="336127"/>
            <a:ext cx="3277235" cy="1260475"/>
          </a:xfrm>
        </p:spPr>
        <p:txBody>
          <a:bodyPr>
            <a:noAutofit/>
          </a:bodyPr>
          <a:lstStyle/>
          <a:p>
            <a:r>
              <a:rPr lang="en-US" sz="4411" b="1" dirty="0"/>
              <a:t>GridShare Final Design</a:t>
            </a:r>
          </a:p>
        </p:txBody>
      </p:sp>
    </p:spTree>
    <p:extLst>
      <p:ext uri="{BB962C8B-B14F-4D97-AF65-F5344CB8AC3E}">
        <p14:creationId xmlns:p14="http://schemas.microsoft.com/office/powerpoint/2010/main" val="337351734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angay Phuntsho, BPC electrician installs a GridShare.jpg"/>
          <p:cNvPicPr>
            <a:picLocks noChangeAspect="1"/>
          </p:cNvPicPr>
          <p:nvPr/>
        </p:nvPicPr>
        <p:blipFill>
          <a:blip r:embed="rId3" cstate="print"/>
          <a:srcRect t="12500" r="15278" b="33991"/>
          <a:stretch>
            <a:fillRect/>
          </a:stretch>
        </p:blipFill>
        <p:spPr>
          <a:xfrm>
            <a:off x="480987" y="1260475"/>
            <a:ext cx="5388531" cy="226885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 name="Title 1"/>
          <p:cNvSpPr>
            <a:spLocks noGrp="1"/>
          </p:cNvSpPr>
          <p:nvPr>
            <p:ph type="title"/>
          </p:nvPr>
        </p:nvSpPr>
        <p:spPr>
          <a:xfrm>
            <a:off x="134356" y="-168063"/>
            <a:ext cx="9243483" cy="1260475"/>
          </a:xfrm>
        </p:spPr>
        <p:txBody>
          <a:bodyPr>
            <a:normAutofit/>
          </a:bodyPr>
          <a:lstStyle/>
          <a:p>
            <a:r>
              <a:rPr lang="en-US" sz="3970" b="1" dirty="0"/>
              <a:t>Three-Prong Approach to Shift Demand</a:t>
            </a:r>
          </a:p>
        </p:txBody>
      </p:sp>
      <p:sp>
        <p:nvSpPr>
          <p:cNvPr id="3" name="Content Placeholder 2"/>
          <p:cNvSpPr>
            <a:spLocks noGrp="1"/>
          </p:cNvSpPr>
          <p:nvPr>
            <p:ph idx="1"/>
          </p:nvPr>
        </p:nvSpPr>
        <p:spPr>
          <a:xfrm>
            <a:off x="974673" y="3586966"/>
            <a:ext cx="9495578" cy="3975884"/>
          </a:xfrm>
        </p:spPr>
        <p:txBody>
          <a:bodyPr>
            <a:normAutofit/>
          </a:bodyPr>
          <a:lstStyle/>
          <a:p>
            <a:pPr>
              <a:spcBef>
                <a:spcPts val="0"/>
              </a:spcBef>
              <a:buNone/>
              <a:defRPr/>
            </a:pPr>
            <a:r>
              <a:rPr lang="en-US" b="1" dirty="0" smtClean="0">
                <a:solidFill>
                  <a:schemeClr val="accent4">
                    <a:lumMod val="75000"/>
                  </a:schemeClr>
                </a:solidFill>
              </a:rPr>
              <a:t>Feedback</a:t>
            </a:r>
          </a:p>
          <a:p>
            <a:pPr>
              <a:spcBef>
                <a:spcPts val="0"/>
              </a:spcBef>
              <a:buNone/>
              <a:defRPr/>
            </a:pPr>
            <a:r>
              <a:rPr lang="en-US" sz="2867" b="1" dirty="0">
                <a:solidFill>
                  <a:schemeClr val="accent4">
                    <a:lumMod val="75000"/>
                  </a:schemeClr>
                </a:solidFill>
              </a:rPr>
              <a:t>	</a:t>
            </a:r>
            <a:r>
              <a:rPr lang="en-US" sz="2867" dirty="0"/>
              <a:t>Green light: low demand</a:t>
            </a:r>
          </a:p>
          <a:p>
            <a:pPr>
              <a:spcBef>
                <a:spcPts val="0"/>
              </a:spcBef>
              <a:buNone/>
              <a:defRPr/>
            </a:pPr>
            <a:r>
              <a:rPr lang="en-US" sz="2867" dirty="0"/>
              <a:t>	Red light: brownout</a:t>
            </a:r>
          </a:p>
          <a:p>
            <a:pPr>
              <a:spcBef>
                <a:spcPts val="0"/>
              </a:spcBef>
              <a:buNone/>
              <a:defRPr/>
            </a:pPr>
            <a:r>
              <a:rPr lang="en-US" b="1" dirty="0" smtClean="0">
                <a:solidFill>
                  <a:schemeClr val="accent4">
                    <a:lumMod val="75000"/>
                  </a:schemeClr>
                </a:solidFill>
              </a:rPr>
              <a:t>Enforcement</a:t>
            </a:r>
          </a:p>
          <a:p>
            <a:pPr>
              <a:spcBef>
                <a:spcPts val="0"/>
              </a:spcBef>
              <a:buNone/>
              <a:defRPr/>
            </a:pPr>
            <a:r>
              <a:rPr lang="en-US" sz="2867" b="1" dirty="0">
                <a:solidFill>
                  <a:schemeClr val="accent4">
                    <a:lumMod val="75000"/>
                  </a:schemeClr>
                </a:solidFill>
              </a:rPr>
              <a:t>	</a:t>
            </a:r>
            <a:r>
              <a:rPr lang="en-US" sz="2867" dirty="0"/>
              <a:t>During brownouts, prevents the use of large appliances</a:t>
            </a:r>
          </a:p>
          <a:p>
            <a:pPr>
              <a:spcBef>
                <a:spcPts val="0"/>
              </a:spcBef>
              <a:buNone/>
              <a:defRPr/>
            </a:pPr>
            <a:r>
              <a:rPr lang="en-US" b="1" dirty="0" smtClean="0">
                <a:solidFill>
                  <a:schemeClr val="accent4">
                    <a:lumMod val="75000"/>
                  </a:schemeClr>
                </a:solidFill>
              </a:rPr>
              <a:t>Education</a:t>
            </a:r>
          </a:p>
          <a:p>
            <a:pPr>
              <a:spcBef>
                <a:spcPts val="0"/>
              </a:spcBef>
              <a:buNone/>
              <a:defRPr/>
            </a:pPr>
            <a:r>
              <a:rPr lang="en-US" sz="2867" b="1" dirty="0">
                <a:solidFill>
                  <a:schemeClr val="accent4">
                    <a:lumMod val="75000"/>
                  </a:schemeClr>
                </a:solidFill>
              </a:rPr>
              <a:t>	</a:t>
            </a:r>
            <a:r>
              <a:rPr lang="en-US" sz="2867" dirty="0"/>
              <a:t>Help residents understand their electrical system and discuss ways to alleviate brownouts</a:t>
            </a:r>
          </a:p>
        </p:txBody>
      </p:sp>
      <p:pic>
        <p:nvPicPr>
          <p:cNvPr id="5" name="Picture 4" descr="LED-enclosure-email.jpg"/>
          <p:cNvPicPr>
            <a:picLocks noChangeAspect="1"/>
          </p:cNvPicPr>
          <p:nvPr/>
        </p:nvPicPr>
        <p:blipFill>
          <a:blip r:embed="rId4" cstate="print"/>
          <a:srcRect l="21937" r="8878" b="8877"/>
          <a:stretch>
            <a:fillRect/>
          </a:stretch>
        </p:blipFill>
        <p:spPr>
          <a:xfrm>
            <a:off x="6079596" y="1510521"/>
            <a:ext cx="4117552" cy="361541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pSp>
        <p:nvGrpSpPr>
          <p:cNvPr id="4" name="Group 14"/>
          <p:cNvGrpSpPr/>
          <p:nvPr/>
        </p:nvGrpSpPr>
        <p:grpSpPr>
          <a:xfrm>
            <a:off x="302420" y="672253"/>
            <a:ext cx="9835590" cy="588222"/>
            <a:chOff x="0" y="609600"/>
            <a:chExt cx="8918923" cy="533400"/>
          </a:xfrm>
        </p:grpSpPr>
        <p:sp>
          <p:nvSpPr>
            <p:cNvPr id="16" name="Rectangle 15"/>
            <p:cNvSpPr/>
            <p:nvPr/>
          </p:nvSpPr>
          <p:spPr>
            <a:xfrm rot="16200000">
              <a:off x="4038600" y="-3242480"/>
              <a:ext cx="152400" cy="8229600"/>
            </a:xfrm>
            <a:prstGeom prst="rect">
              <a:avLst/>
            </a:prstGeom>
            <a:gradFill flip="none" rotWithShape="1">
              <a:gsLst>
                <a:gs pos="0">
                  <a:srgbClr val="4E8542">
                    <a:shade val="30000"/>
                    <a:satMod val="115000"/>
                  </a:srgbClr>
                </a:gs>
                <a:gs pos="50000">
                  <a:srgbClr val="4E8542">
                    <a:shade val="67500"/>
                    <a:satMod val="115000"/>
                  </a:srgbClr>
                </a:gs>
                <a:gs pos="100000">
                  <a:srgbClr val="4E8542">
                    <a:shade val="100000"/>
                    <a:satMod val="115000"/>
                  </a:srgbClr>
                </a:gs>
              </a:gsLst>
              <a:lin ang="0" scaled="1"/>
              <a:tileRect/>
            </a:gradFill>
            <a:ln w="25400" cap="flat" cmpd="sng" algn="ctr">
              <a:noFill/>
              <a:prstDash val="solid"/>
            </a:ln>
            <a:effectLst/>
          </p:spPr>
          <p:txBody>
            <a:bodyPr rtlCol="0" anchor="ctr"/>
            <a:lstStyle/>
            <a:p>
              <a:pPr algn="ctr" defTabSz="1008400">
                <a:defRPr/>
              </a:pPr>
              <a:endParaRPr lang="en-US" sz="1985" kern="0">
                <a:solidFill>
                  <a:sysClr val="window" lastClr="FFFFFF"/>
                </a:solidFill>
              </a:endParaRPr>
            </a:p>
          </p:txBody>
        </p:sp>
        <p:grpSp>
          <p:nvGrpSpPr>
            <p:cNvPr id="8" name="Group 8"/>
            <p:cNvGrpSpPr/>
            <p:nvPr/>
          </p:nvGrpSpPr>
          <p:grpSpPr>
            <a:xfrm>
              <a:off x="8153400" y="609600"/>
              <a:ext cx="765523" cy="533400"/>
              <a:chOff x="1676400" y="3581400"/>
              <a:chExt cx="765523" cy="533400"/>
            </a:xfrm>
          </p:grpSpPr>
          <p:sp>
            <p:nvSpPr>
              <p:cNvPr id="18" name="Rectangle 17"/>
              <p:cNvSpPr/>
              <p:nvPr/>
            </p:nvSpPr>
            <p:spPr>
              <a:xfrm>
                <a:off x="2060923" y="3692855"/>
                <a:ext cx="381000" cy="76200"/>
              </a:xfrm>
              <a:prstGeom prst="rect">
                <a:avLst/>
              </a:prstGeom>
              <a:solidFill>
                <a:srgbClr val="FFC000"/>
              </a:solidFill>
              <a:ln w="25400" cap="flat" cmpd="sng" algn="ctr">
                <a:noFill/>
                <a:prstDash val="solid"/>
              </a:ln>
              <a:effectLst/>
            </p:spPr>
            <p:txBody>
              <a:bodyPr rtlCol="0" anchor="ctr"/>
              <a:lstStyle/>
              <a:p>
                <a:pPr algn="ctr" defTabSz="1008400">
                  <a:defRPr/>
                </a:pPr>
                <a:endParaRPr lang="en-US" sz="1985" b="1" kern="0">
                  <a:solidFill>
                    <a:sysClr val="window" lastClr="FFFFFF"/>
                  </a:solidFill>
                </a:endParaRPr>
              </a:p>
            </p:txBody>
          </p:sp>
          <p:sp>
            <p:nvSpPr>
              <p:cNvPr id="19" name="Rectangle 18"/>
              <p:cNvSpPr/>
              <p:nvPr/>
            </p:nvSpPr>
            <p:spPr>
              <a:xfrm>
                <a:off x="2057400" y="3948881"/>
                <a:ext cx="381000" cy="76200"/>
              </a:xfrm>
              <a:prstGeom prst="rect">
                <a:avLst/>
              </a:prstGeom>
              <a:solidFill>
                <a:srgbClr val="FFC000"/>
              </a:solidFill>
              <a:ln w="25400" cap="flat" cmpd="sng" algn="ctr">
                <a:noFill/>
                <a:prstDash val="solid"/>
              </a:ln>
              <a:effectLst/>
            </p:spPr>
            <p:txBody>
              <a:bodyPr rtlCol="0" anchor="ctr"/>
              <a:lstStyle/>
              <a:p>
                <a:pPr algn="ctr" defTabSz="1008400">
                  <a:defRPr/>
                </a:pPr>
                <a:endParaRPr lang="en-US" sz="1985" b="1" kern="0">
                  <a:solidFill>
                    <a:sysClr val="window" lastClr="FFFFFF"/>
                  </a:solidFill>
                </a:endParaRPr>
              </a:p>
            </p:txBody>
          </p:sp>
          <p:sp>
            <p:nvSpPr>
              <p:cNvPr id="20" name="Snip Same Side Corner Rectangle 19"/>
              <p:cNvSpPr/>
              <p:nvPr/>
            </p:nvSpPr>
            <p:spPr>
              <a:xfrm rot="16200000">
                <a:off x="1676400" y="3581400"/>
                <a:ext cx="533400" cy="533400"/>
              </a:xfrm>
              <a:prstGeom prst="snip2SameRect">
                <a:avLst>
                  <a:gd name="adj1" fmla="val 35490"/>
                  <a:gd name="adj2" fmla="val 4969"/>
                </a:avLst>
              </a:prstGeom>
              <a:solidFill>
                <a:srgbClr val="4E8542"/>
              </a:solidFill>
              <a:ln w="25400" cap="flat" cmpd="sng" algn="ctr">
                <a:noFill/>
                <a:prstDash val="solid"/>
              </a:ln>
              <a:effectLst/>
            </p:spPr>
            <p:txBody>
              <a:bodyPr rtlCol="0" anchor="ctr"/>
              <a:lstStyle/>
              <a:p>
                <a:pPr algn="ctr" defTabSz="1008400">
                  <a:defRPr/>
                </a:pPr>
                <a:endParaRPr lang="en-US" sz="1985" b="1" kern="0">
                  <a:solidFill>
                    <a:sysClr val="window" lastClr="FFFFFF"/>
                  </a:solidFill>
                </a:endParaRPr>
              </a:p>
            </p:txBody>
          </p:sp>
          <p:sp>
            <p:nvSpPr>
              <p:cNvPr id="21" name="Snip Same Side Corner Rectangle 20"/>
              <p:cNvSpPr/>
              <p:nvPr/>
            </p:nvSpPr>
            <p:spPr>
              <a:xfrm rot="16200000">
                <a:off x="1752600" y="3657600"/>
                <a:ext cx="381000" cy="381000"/>
              </a:xfrm>
              <a:prstGeom prst="snip2SameRect">
                <a:avLst>
                  <a:gd name="adj1" fmla="val 35490"/>
                  <a:gd name="adj2" fmla="val 4969"/>
                </a:avLst>
              </a:prstGeom>
              <a:solidFill>
                <a:srgbClr val="4E8542">
                  <a:lumMod val="75000"/>
                </a:srgbClr>
              </a:solidFill>
              <a:ln w="25400" cap="flat" cmpd="sng" algn="ctr">
                <a:solidFill>
                  <a:srgbClr val="4E8542">
                    <a:shade val="50000"/>
                  </a:srgbClr>
                </a:solidFill>
                <a:prstDash val="solid"/>
              </a:ln>
              <a:effectLst/>
            </p:spPr>
            <p:txBody>
              <a:bodyPr rtlCol="0" anchor="ctr"/>
              <a:lstStyle/>
              <a:p>
                <a:pPr algn="ctr" defTabSz="1008400">
                  <a:defRPr/>
                </a:pPr>
                <a:endParaRPr lang="en-US" sz="1985" b="1" kern="0">
                  <a:solidFill>
                    <a:sysClr val="window" lastClr="FFFFFF"/>
                  </a:solidFill>
                </a:endParaRPr>
              </a:p>
            </p:txBody>
          </p:sp>
        </p:grpSp>
      </p:grpSp>
    </p:spTree>
    <p:extLst>
      <p:ext uri="{BB962C8B-B14F-4D97-AF65-F5344CB8AC3E}">
        <p14:creationId xmlns:p14="http://schemas.microsoft.com/office/powerpoint/2010/main" val="355734652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IMG_4087.JPG"/>
          <p:cNvPicPr>
            <a:picLocks noChangeAspect="1"/>
          </p:cNvPicPr>
          <p:nvPr/>
        </p:nvPicPr>
        <p:blipFill>
          <a:blip r:embed="rId4" cstate="print"/>
          <a:srcRect l="12169" r="11977"/>
          <a:stretch>
            <a:fillRect/>
          </a:stretch>
        </p:blipFill>
        <p:spPr>
          <a:xfrm>
            <a:off x="5680446" y="168063"/>
            <a:ext cx="1596602" cy="264699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4" name="Picture 23" descr="IMG_3420.JPG"/>
          <p:cNvPicPr>
            <a:picLocks noChangeAspect="1"/>
          </p:cNvPicPr>
          <p:nvPr/>
        </p:nvPicPr>
        <p:blipFill>
          <a:blip r:embed="rId5" cstate="print"/>
          <a:srcRect t="13333" r="24444"/>
          <a:stretch>
            <a:fillRect/>
          </a:stretch>
        </p:blipFill>
        <p:spPr>
          <a:xfrm flipH="1">
            <a:off x="7445111" y="173006"/>
            <a:ext cx="2798901" cy="428067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5" name="Picture 24" descr="IMG_4031.JPG"/>
          <p:cNvPicPr>
            <a:picLocks noChangeAspect="1"/>
          </p:cNvPicPr>
          <p:nvPr/>
        </p:nvPicPr>
        <p:blipFill>
          <a:blip r:embed="rId6" cstate="print"/>
          <a:stretch>
            <a:fillRect/>
          </a:stretch>
        </p:blipFill>
        <p:spPr>
          <a:xfrm>
            <a:off x="470482" y="168063"/>
            <a:ext cx="5041900" cy="37814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7" name="Picture 26" descr="Phuntsho, BPC electrician explains how the GridShare functions to Rukubji residents.jpg"/>
          <p:cNvPicPr>
            <a:picLocks noChangeAspect="1"/>
          </p:cNvPicPr>
          <p:nvPr/>
        </p:nvPicPr>
        <p:blipFill>
          <a:blip r:embed="rId7" cstate="print"/>
          <a:stretch>
            <a:fillRect/>
          </a:stretch>
        </p:blipFill>
        <p:spPr>
          <a:xfrm>
            <a:off x="470483" y="4117551"/>
            <a:ext cx="4201583" cy="280105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8" name="Picture 27" descr="Nathan Chase, Chhimi Dorji and Meg Harper teach about microhydro systems to class 4, 5 and 6.jpg"/>
          <p:cNvPicPr>
            <a:picLocks noChangeAspect="1"/>
          </p:cNvPicPr>
          <p:nvPr/>
        </p:nvPicPr>
        <p:blipFill>
          <a:blip r:embed="rId8" cstate="print"/>
          <a:srcRect l="2778" t="6250" r="1389" b="20833"/>
          <a:stretch>
            <a:fillRect/>
          </a:stretch>
        </p:blipFill>
        <p:spPr>
          <a:xfrm>
            <a:off x="4840129" y="4621742"/>
            <a:ext cx="5384028" cy="273102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9" name="Title 4"/>
          <p:cNvSpPr txBox="1">
            <a:spLocks/>
          </p:cNvSpPr>
          <p:nvPr/>
        </p:nvSpPr>
        <p:spPr>
          <a:xfrm>
            <a:off x="386451" y="6974628"/>
            <a:ext cx="4537710" cy="756285"/>
          </a:xfrm>
          <a:prstGeom prst="rect">
            <a:avLst/>
          </a:prstGeom>
        </p:spPr>
        <p:txBody>
          <a:bodyPr/>
          <a:lstStyle/>
          <a:p>
            <a:pPr defTabSz="1008400">
              <a:spcBef>
                <a:spcPct val="0"/>
              </a:spcBef>
              <a:defRPr/>
            </a:pPr>
            <a:r>
              <a:rPr lang="en-US" sz="2867" b="1" dirty="0">
                <a:solidFill>
                  <a:prstClr val="black"/>
                </a:solidFill>
              </a:rPr>
              <a:t>GridShare Installation 2011</a:t>
            </a:r>
          </a:p>
        </p:txBody>
      </p:sp>
      <p:graphicFrame>
        <p:nvGraphicFramePr>
          <p:cNvPr id="11" name="Object 10"/>
          <p:cNvGraphicFramePr>
            <a:graphicFrameLocks noChangeAspect="1"/>
          </p:cNvGraphicFramePr>
          <p:nvPr/>
        </p:nvGraphicFramePr>
        <p:xfrm>
          <a:off x="5680446" y="3058753"/>
          <a:ext cx="1624612" cy="1348008"/>
        </p:xfrm>
        <a:graphic>
          <a:graphicData uri="http://schemas.openxmlformats.org/presentationml/2006/ole">
            <mc:AlternateContent xmlns:mc="http://schemas.openxmlformats.org/markup-compatibility/2006">
              <mc:Choice xmlns:v="urn:schemas-microsoft-com:vml" Requires="v">
                <p:oleObj spid="_x0000_s20509" name="Acrobat Document" r:id="rId9" imgW="4937760" imgH="6309360" progId="AcroExch.Document.7">
                  <p:embed/>
                </p:oleObj>
              </mc:Choice>
              <mc:Fallback>
                <p:oleObj name="Acrobat Document" r:id="rId9" imgW="4937760" imgH="6309360" progId="AcroExch.Document.7">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l="5556" t="14493" r="7408" b="28986"/>
                      <a:stretch>
                        <a:fillRect/>
                      </a:stretch>
                    </p:blipFill>
                    <p:spPr bwMode="auto">
                      <a:xfrm>
                        <a:off x="5680446" y="3058753"/>
                        <a:ext cx="1624612" cy="134800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771146587"/>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p:cNvSpPr>
          <p:nvPr>
            <p:ph type="title" idx="4294967295"/>
          </p:nvPr>
        </p:nvSpPr>
        <p:spPr>
          <a:xfrm>
            <a:off x="722577" y="-168064"/>
            <a:ext cx="9663642" cy="1344507"/>
          </a:xfrm>
        </p:spPr>
        <p:txBody>
          <a:bodyPr>
            <a:normAutofit/>
          </a:bodyPr>
          <a:lstStyle/>
          <a:p>
            <a:pPr algn="l"/>
            <a:r>
              <a:rPr lang="en-US" sz="4411" b="1" dirty="0" err="1"/>
              <a:t>GridShare</a:t>
            </a:r>
            <a:r>
              <a:rPr lang="en-US" sz="4411" b="1" dirty="0"/>
              <a:t> Results</a:t>
            </a:r>
          </a:p>
        </p:txBody>
      </p:sp>
      <p:grpSp>
        <p:nvGrpSpPr>
          <p:cNvPr id="2" name="Group 16"/>
          <p:cNvGrpSpPr/>
          <p:nvPr/>
        </p:nvGrpSpPr>
        <p:grpSpPr>
          <a:xfrm>
            <a:off x="302420" y="672253"/>
            <a:ext cx="9835590" cy="588222"/>
            <a:chOff x="0" y="609600"/>
            <a:chExt cx="8918923" cy="533400"/>
          </a:xfrm>
        </p:grpSpPr>
        <p:sp>
          <p:nvSpPr>
            <p:cNvPr id="18" name="Rectangle 17"/>
            <p:cNvSpPr/>
            <p:nvPr/>
          </p:nvSpPr>
          <p:spPr>
            <a:xfrm rot="16200000">
              <a:off x="4038600" y="-3242480"/>
              <a:ext cx="152400" cy="8229600"/>
            </a:xfrm>
            <a:prstGeom prst="rect">
              <a:avLst/>
            </a:prstGeom>
            <a:gradFill flip="none" rotWithShape="1">
              <a:gsLst>
                <a:gs pos="0">
                  <a:schemeClr val="accent4">
                    <a:shade val="30000"/>
                    <a:satMod val="115000"/>
                  </a:schemeClr>
                </a:gs>
                <a:gs pos="50000">
                  <a:schemeClr val="accent4">
                    <a:shade val="67500"/>
                    <a:satMod val="115000"/>
                  </a:schemeClr>
                </a:gs>
                <a:gs pos="100000">
                  <a:schemeClr val="accent4">
                    <a:shade val="100000"/>
                    <a:satMod val="115000"/>
                  </a:schemeClr>
                </a:gs>
              </a:gsLst>
              <a:lin ang="0" scaled="1"/>
              <a:tileRect/>
            </a:gra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defTabSz="1008400"/>
              <a:endParaRPr lang="en-US" sz="1985">
                <a:solidFill>
                  <a:prstClr val="white"/>
                </a:solidFill>
              </a:endParaRPr>
            </a:p>
          </p:txBody>
        </p:sp>
        <p:grpSp>
          <p:nvGrpSpPr>
            <p:cNvPr id="3" name="Group 8"/>
            <p:cNvGrpSpPr/>
            <p:nvPr/>
          </p:nvGrpSpPr>
          <p:grpSpPr>
            <a:xfrm>
              <a:off x="8153400" y="609600"/>
              <a:ext cx="765523" cy="533400"/>
              <a:chOff x="1676400" y="3581400"/>
              <a:chExt cx="765523" cy="533400"/>
            </a:xfrm>
          </p:grpSpPr>
          <p:sp>
            <p:nvSpPr>
              <p:cNvPr id="20" name="Rectangle 19"/>
              <p:cNvSpPr/>
              <p:nvPr/>
            </p:nvSpPr>
            <p:spPr>
              <a:xfrm>
                <a:off x="2060923" y="3692855"/>
                <a:ext cx="381000" cy="762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8400"/>
                <a:endParaRPr lang="en-US" sz="1985" b="1">
                  <a:solidFill>
                    <a:prstClr val="white"/>
                  </a:solidFill>
                </a:endParaRPr>
              </a:p>
            </p:txBody>
          </p:sp>
          <p:sp>
            <p:nvSpPr>
              <p:cNvPr id="21" name="Rectangle 20"/>
              <p:cNvSpPr/>
              <p:nvPr/>
            </p:nvSpPr>
            <p:spPr>
              <a:xfrm>
                <a:off x="2057400" y="3948881"/>
                <a:ext cx="381000" cy="762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8400"/>
                <a:endParaRPr lang="en-US" sz="1985" b="1">
                  <a:solidFill>
                    <a:prstClr val="white"/>
                  </a:solidFill>
                </a:endParaRPr>
              </a:p>
            </p:txBody>
          </p:sp>
          <p:sp>
            <p:nvSpPr>
              <p:cNvPr id="22" name="Snip Same Side Corner Rectangle 21"/>
              <p:cNvSpPr/>
              <p:nvPr/>
            </p:nvSpPr>
            <p:spPr>
              <a:xfrm rot="16200000">
                <a:off x="1676400" y="3581400"/>
                <a:ext cx="533400" cy="533400"/>
              </a:xfrm>
              <a:prstGeom prst="snip2SameRect">
                <a:avLst>
                  <a:gd name="adj1" fmla="val 35490"/>
                  <a:gd name="adj2" fmla="val 4969"/>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defTabSz="1008400"/>
                <a:endParaRPr lang="en-US" sz="1985" b="1">
                  <a:solidFill>
                    <a:prstClr val="white"/>
                  </a:solidFill>
                </a:endParaRPr>
              </a:p>
            </p:txBody>
          </p:sp>
          <p:sp>
            <p:nvSpPr>
              <p:cNvPr id="23" name="Snip Same Side Corner Rectangle 22"/>
              <p:cNvSpPr/>
              <p:nvPr/>
            </p:nvSpPr>
            <p:spPr>
              <a:xfrm rot="16200000">
                <a:off x="1752600" y="3657600"/>
                <a:ext cx="381000" cy="381000"/>
              </a:xfrm>
              <a:prstGeom prst="snip2SameRect">
                <a:avLst>
                  <a:gd name="adj1" fmla="val 35490"/>
                  <a:gd name="adj2" fmla="val 4969"/>
                </a:avLst>
              </a:prstGeom>
              <a:solidFill>
                <a:schemeClr val="accent4">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defTabSz="1008400"/>
                <a:endParaRPr lang="en-US" sz="1985" b="1">
                  <a:solidFill>
                    <a:prstClr val="white"/>
                  </a:solidFill>
                </a:endParaRPr>
              </a:p>
            </p:txBody>
          </p:sp>
        </p:grpSp>
      </p:grpSp>
      <p:pic>
        <p:nvPicPr>
          <p:cNvPr id="17" name="Picture 16" descr="IMG_2586.JPG"/>
          <p:cNvPicPr>
            <a:picLocks noChangeAspect="1"/>
          </p:cNvPicPr>
          <p:nvPr/>
        </p:nvPicPr>
        <p:blipFill>
          <a:blip r:embed="rId3" cstate="print">
            <a:lum bright="10000"/>
          </a:blip>
          <a:stretch>
            <a:fillRect/>
          </a:stretch>
        </p:blipFill>
        <p:spPr>
          <a:xfrm rot="5400000">
            <a:off x="29317" y="1701644"/>
            <a:ext cx="3529328" cy="264699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9" name="Picture 18" descr="H43_2.JPG"/>
          <p:cNvPicPr>
            <a:picLocks noChangeAspect="1"/>
          </p:cNvPicPr>
          <p:nvPr/>
        </p:nvPicPr>
        <p:blipFill>
          <a:blip r:embed="rId4" cstate="print"/>
          <a:stretch>
            <a:fillRect/>
          </a:stretch>
        </p:blipFill>
        <p:spPr>
          <a:xfrm>
            <a:off x="2655305" y="4453678"/>
            <a:ext cx="3809436" cy="285707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4" name="Rectangle 23"/>
          <p:cNvSpPr/>
          <p:nvPr/>
        </p:nvSpPr>
        <p:spPr>
          <a:xfrm>
            <a:off x="2823369" y="1260475"/>
            <a:ext cx="7394787" cy="2943563"/>
          </a:xfrm>
          <a:prstGeom prst="rect">
            <a:avLst/>
          </a:prstGeom>
        </p:spPr>
        <p:txBody>
          <a:bodyPr wrap="square">
            <a:spAutoFit/>
          </a:bodyPr>
          <a:lstStyle/>
          <a:p>
            <a:pPr marL="504200" lvl="1" defTabSz="1008400">
              <a:spcBef>
                <a:spcPct val="50000"/>
              </a:spcBef>
              <a:buFont typeface="Arial" pitchFamily="34" charset="0"/>
              <a:buChar char="•"/>
            </a:pPr>
            <a:r>
              <a:rPr lang="en-US" sz="3088" dirty="0">
                <a:solidFill>
                  <a:prstClr val="black"/>
                </a:solidFill>
              </a:rPr>
              <a:t>Electrical data indicated a reduction of over 90% in severe brownouts</a:t>
            </a:r>
          </a:p>
          <a:p>
            <a:pPr marL="504200" lvl="1" defTabSz="1008400">
              <a:spcBef>
                <a:spcPct val="50000"/>
              </a:spcBef>
              <a:buFont typeface="Arial" pitchFamily="34" charset="0"/>
              <a:buChar char="•"/>
            </a:pPr>
            <a:r>
              <a:rPr lang="en-US" sz="3088" dirty="0">
                <a:solidFill>
                  <a:prstClr val="black"/>
                </a:solidFill>
              </a:rPr>
              <a:t>LED lights helpful and appreciated</a:t>
            </a:r>
          </a:p>
          <a:p>
            <a:pPr marL="504200" lvl="1" defTabSz="1008400">
              <a:spcBef>
                <a:spcPct val="50000"/>
              </a:spcBef>
              <a:buFont typeface="Arial" pitchFamily="34" charset="0"/>
              <a:buChar char="•"/>
            </a:pPr>
            <a:r>
              <a:rPr lang="en-US" sz="3088" dirty="0">
                <a:solidFill>
                  <a:prstClr val="black"/>
                </a:solidFill>
              </a:rPr>
              <a:t>Reduced spoiled rice, residents stated the grid was more predictable</a:t>
            </a:r>
          </a:p>
        </p:txBody>
      </p:sp>
      <p:grpSp>
        <p:nvGrpSpPr>
          <p:cNvPr id="25" name="Group 24"/>
          <p:cNvGrpSpPr/>
          <p:nvPr/>
        </p:nvGrpSpPr>
        <p:grpSpPr>
          <a:xfrm>
            <a:off x="510028" y="5125932"/>
            <a:ext cx="2019231" cy="1596602"/>
            <a:chOff x="5334000" y="3886200"/>
            <a:chExt cx="3276600" cy="2590800"/>
          </a:xfrm>
        </p:grpSpPr>
        <p:pic>
          <p:nvPicPr>
            <p:cNvPr id="26" name="Picture 4"/>
            <p:cNvPicPr>
              <a:picLocks noChangeAspect="1" noChangeArrowheads="1"/>
            </p:cNvPicPr>
            <p:nvPr/>
          </p:nvPicPr>
          <p:blipFill>
            <a:blip r:embed="rId5" cstate="screen">
              <a:clrChange>
                <a:clrFrom>
                  <a:srgbClr val="747C87"/>
                </a:clrFrom>
                <a:clrTo>
                  <a:srgbClr val="747C87">
                    <a:alpha val="0"/>
                  </a:srgbClr>
                </a:clrTo>
              </a:clrChange>
              <a:lum/>
              <a:extLst>
                <a:ext uri="{28A0092B-C50C-407E-A947-70E740481C1C}">
                  <a14:useLocalDpi xmlns:a14="http://schemas.microsoft.com/office/drawing/2010/main"/>
                </a:ext>
              </a:extLst>
            </a:blip>
            <a:srcRect/>
            <a:stretch>
              <a:fillRect/>
            </a:stretch>
          </p:blipFill>
          <p:spPr bwMode="auto">
            <a:xfrm>
              <a:off x="7315200" y="3962400"/>
              <a:ext cx="1295400" cy="1295400"/>
            </a:xfrm>
            <a:prstGeom prst="rect">
              <a:avLst/>
            </a:prstGeom>
            <a:noFill/>
            <a:ln w="9525">
              <a:noFill/>
              <a:miter lim="800000"/>
              <a:headEnd/>
              <a:tailEnd/>
            </a:ln>
            <a:effectLst/>
          </p:spPr>
        </p:pic>
        <p:pic>
          <p:nvPicPr>
            <p:cNvPr id="27" name="Picture 6"/>
            <p:cNvPicPr>
              <a:picLocks noChangeAspect="1" noChangeArrowheads="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791200" y="3886200"/>
              <a:ext cx="1699621" cy="1371600"/>
            </a:xfrm>
            <a:prstGeom prst="rect">
              <a:avLst/>
            </a:prstGeom>
            <a:noFill/>
            <a:ln w="9525">
              <a:noFill/>
              <a:miter lim="800000"/>
              <a:headEnd/>
              <a:tailEnd/>
            </a:ln>
            <a:effectLst/>
          </p:spPr>
        </p:pic>
        <p:pic>
          <p:nvPicPr>
            <p:cNvPr id="28" name="Picture 5"/>
            <p:cNvPicPr>
              <a:picLocks noChangeAspect="1" noChangeArrowheads="1"/>
            </p:cNvPicPr>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334000" y="4876800"/>
              <a:ext cx="1016000" cy="1524000"/>
            </a:xfrm>
            <a:prstGeom prst="rect">
              <a:avLst/>
            </a:prstGeom>
            <a:noFill/>
            <a:ln w="9525">
              <a:noFill/>
              <a:miter lim="800000"/>
              <a:headEnd/>
              <a:tailEnd/>
            </a:ln>
            <a:effectLst/>
          </p:spPr>
        </p:pic>
        <p:pic>
          <p:nvPicPr>
            <p:cNvPr id="29" name="Picture 6"/>
            <p:cNvPicPr>
              <a:picLocks noChangeAspect="1" noChangeArrowheads="1"/>
            </p:cNvPicPr>
            <p:nvPr/>
          </p:nvPicPr>
          <p:blipFill>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rcRect l="6852"/>
            <a:stretch>
              <a:fillRect/>
            </a:stretch>
          </p:blipFill>
          <p:spPr bwMode="auto">
            <a:xfrm>
              <a:off x="6462728" y="5286375"/>
              <a:ext cx="2071672" cy="1190625"/>
            </a:xfrm>
            <a:prstGeom prst="rect">
              <a:avLst/>
            </a:prstGeom>
            <a:noFill/>
            <a:ln w="9525">
              <a:noFill/>
              <a:miter lim="800000"/>
              <a:headEnd/>
              <a:tailEnd/>
            </a:ln>
            <a:effectLst/>
          </p:spPr>
        </p:pic>
      </p:grpSp>
      <p:sp>
        <p:nvSpPr>
          <p:cNvPr id="30" name="TextBox 29"/>
          <p:cNvSpPr txBox="1"/>
          <p:nvPr/>
        </p:nvSpPr>
        <p:spPr>
          <a:xfrm>
            <a:off x="6604794" y="4285615"/>
            <a:ext cx="3865457" cy="3486595"/>
          </a:xfrm>
          <a:prstGeom prst="rect">
            <a:avLst/>
          </a:prstGeom>
          <a:noFill/>
        </p:spPr>
        <p:txBody>
          <a:bodyPr wrap="square" rtlCol="0">
            <a:spAutoFit/>
          </a:bodyPr>
          <a:lstStyle/>
          <a:p>
            <a:pPr marL="0" lvl="7" defTabSz="1008400">
              <a:spcBef>
                <a:spcPct val="50000"/>
              </a:spcBef>
              <a:buFont typeface="Arial" pitchFamily="34" charset="0"/>
              <a:buChar char="•"/>
            </a:pPr>
            <a:r>
              <a:rPr lang="en-US" sz="3088" dirty="0">
                <a:solidFill>
                  <a:prstClr val="black"/>
                </a:solidFill>
              </a:rPr>
              <a:t>Some expressed frustrations with restrictions of red LED</a:t>
            </a:r>
          </a:p>
          <a:p>
            <a:pPr marL="0" lvl="7" defTabSz="1008400">
              <a:spcBef>
                <a:spcPct val="50000"/>
              </a:spcBef>
              <a:buFont typeface="Arial" pitchFamily="34" charset="0"/>
              <a:buChar char="•"/>
            </a:pPr>
            <a:r>
              <a:rPr lang="en-US" sz="3088" dirty="0">
                <a:solidFill>
                  <a:prstClr val="black"/>
                </a:solidFill>
              </a:rPr>
              <a:t>Community decided to keep GridShares installed</a:t>
            </a:r>
          </a:p>
          <a:p>
            <a:pPr defTabSz="1008400"/>
            <a:endParaRPr lang="en-US" sz="1985" dirty="0">
              <a:solidFill>
                <a:prstClr val="black"/>
              </a:solidFill>
            </a:endParaRPr>
          </a:p>
        </p:txBody>
      </p:sp>
      <p:sp>
        <p:nvSpPr>
          <p:cNvPr id="31" name="Rectangle 30"/>
          <p:cNvSpPr/>
          <p:nvPr/>
        </p:nvSpPr>
        <p:spPr>
          <a:xfrm>
            <a:off x="470482" y="4957868"/>
            <a:ext cx="2016760" cy="2016760"/>
          </a:xfrm>
          <a:prstGeom prst="rect">
            <a:avLst/>
          </a:prstGeom>
          <a:noFill/>
          <a:ln w="38100">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8400"/>
            <a:endParaRPr lang="en-US" sz="1985">
              <a:solidFill>
                <a:prstClr val="white"/>
              </a:solidFill>
            </a:endParaRPr>
          </a:p>
        </p:txBody>
      </p:sp>
    </p:spTree>
    <p:extLst>
      <p:ext uri="{BB962C8B-B14F-4D97-AF65-F5344CB8AC3E}">
        <p14:creationId xmlns:p14="http://schemas.microsoft.com/office/powerpoint/2010/main" val="67654869"/>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Metering and tariffs</a:t>
            </a:r>
            <a:endParaRPr lang="en-US" dirty="0"/>
          </a:p>
        </p:txBody>
      </p:sp>
      <p:sp>
        <p:nvSpPr>
          <p:cNvPr id="3" name="Picture Placeholder 2"/>
          <p:cNvSpPr>
            <a:spLocks noGrp="1"/>
          </p:cNvSpPr>
          <p:nvPr>
            <p:ph type="pic" sz="quarter" idx="16"/>
          </p:nvPr>
        </p:nvSpPr>
        <p:spPr/>
      </p:sp>
      <p:sp>
        <p:nvSpPr>
          <p:cNvPr id="4" name="Subtitle 3"/>
          <p:cNvSpPr>
            <a:spLocks noGrp="1"/>
          </p:cNvSpPr>
          <p:nvPr>
            <p:ph type="subTitle" idx="1"/>
          </p:nvPr>
        </p:nvSpPr>
        <p:spPr/>
        <p:txBody>
          <a:bodyPr/>
          <a:lstStyle/>
          <a:p>
            <a:endParaRPr lang="en-US"/>
          </a:p>
        </p:txBody>
      </p:sp>
    </p:spTree>
    <p:extLst>
      <p:ext uri="{BB962C8B-B14F-4D97-AF65-F5344CB8AC3E}">
        <p14:creationId xmlns:p14="http://schemas.microsoft.com/office/powerpoint/2010/main" val="867954014"/>
      </p:ext>
    </p:extLst>
  </p:cSld>
  <p:clrMapOvr>
    <a:masterClrMapping/>
  </p:clrMapOvr>
  <p:transition>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285750" indent="-285750">
              <a:buFont typeface="Arial" panose="020B0604020202020204" pitchFamily="34" charset="0"/>
              <a:buChar char="•"/>
            </a:pPr>
            <a:r>
              <a:rPr lang="en-US" dirty="0" smtClean="0"/>
              <a:t>Mechanism for providing revenue to pay for project and keep it operating</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endParaRPr lang="en-US" dirty="0" smtClean="0"/>
          </a:p>
          <a:p>
            <a:pPr marL="285750" indent="-285750">
              <a:buFont typeface="Arial" panose="020B0604020202020204" pitchFamily="34" charset="0"/>
              <a:buChar char="•"/>
            </a:pPr>
            <a:r>
              <a:rPr lang="en-US" dirty="0" smtClean="0"/>
              <a:t>Can encourage energy conservation</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smtClean="0"/>
              <a:t>Can encourage use of electricity at times when there are surpluses</a:t>
            </a:r>
            <a:endParaRPr lang="en-US" dirty="0"/>
          </a:p>
        </p:txBody>
      </p:sp>
      <p:sp>
        <p:nvSpPr>
          <p:cNvPr id="3" name="Title 2"/>
          <p:cNvSpPr>
            <a:spLocks noGrp="1"/>
          </p:cNvSpPr>
          <p:nvPr>
            <p:ph type="title"/>
          </p:nvPr>
        </p:nvSpPr>
        <p:spPr/>
        <p:txBody>
          <a:bodyPr/>
          <a:lstStyle/>
          <a:p>
            <a:r>
              <a:rPr lang="en-US" dirty="0" smtClean="0"/>
              <a:t>Metering: purposes</a:t>
            </a:r>
            <a:endParaRPr lang="en-US" dirty="0"/>
          </a:p>
        </p:txBody>
      </p:sp>
      <p:sp>
        <p:nvSpPr>
          <p:cNvPr id="4" name="Footer Placeholder 3"/>
          <p:cNvSpPr>
            <a:spLocks noGrp="1"/>
          </p:cNvSpPr>
          <p:nvPr>
            <p:ph type="ftr" sz="quarter" idx="3"/>
          </p:nvPr>
        </p:nvSpPr>
        <p:spPr/>
        <p:txBody>
          <a:bodyPr/>
          <a:lstStyle/>
          <a:p>
            <a:endParaRPr lang="en-US" dirty="0"/>
          </a:p>
        </p:txBody>
      </p:sp>
      <p:sp>
        <p:nvSpPr>
          <p:cNvPr id="7" name="AutoShape 4" descr="Image result for money flow icon"/>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1" name="Picture 10"/>
          <p:cNvPicPr>
            <a:picLocks noChangeAspect="1"/>
          </p:cNvPicPr>
          <p:nvPr/>
        </p:nvPicPr>
        <p:blipFill>
          <a:blip r:embed="rId3"/>
          <a:stretch>
            <a:fillRect/>
          </a:stretch>
        </p:blipFill>
        <p:spPr>
          <a:xfrm>
            <a:off x="4040527" y="2187348"/>
            <a:ext cx="1358787" cy="1358787"/>
          </a:xfrm>
          <a:prstGeom prst="rect">
            <a:avLst/>
          </a:prstGeom>
        </p:spPr>
      </p:pic>
      <p:pic>
        <p:nvPicPr>
          <p:cNvPr id="13" name="Picture 12"/>
          <p:cNvPicPr>
            <a:picLocks noChangeAspect="1"/>
          </p:cNvPicPr>
          <p:nvPr/>
        </p:nvPicPr>
        <p:blipFill>
          <a:blip r:embed="rId4"/>
          <a:stretch>
            <a:fillRect/>
          </a:stretch>
        </p:blipFill>
        <p:spPr>
          <a:xfrm>
            <a:off x="4040527" y="4093029"/>
            <a:ext cx="1363233" cy="1039664"/>
          </a:xfrm>
          <a:prstGeom prst="rect">
            <a:avLst/>
          </a:prstGeom>
        </p:spPr>
      </p:pic>
      <p:pic>
        <p:nvPicPr>
          <p:cNvPr id="15" name="Picture 14"/>
          <p:cNvPicPr>
            <a:picLocks noChangeAspect="1"/>
          </p:cNvPicPr>
          <p:nvPr/>
        </p:nvPicPr>
        <p:blipFill>
          <a:blip r:embed="rId5"/>
          <a:stretch>
            <a:fillRect/>
          </a:stretch>
        </p:blipFill>
        <p:spPr>
          <a:xfrm>
            <a:off x="3805520" y="5583238"/>
            <a:ext cx="1828800" cy="1828800"/>
          </a:xfrm>
          <a:prstGeom prst="rect">
            <a:avLst/>
          </a:prstGeom>
        </p:spPr>
      </p:pic>
      <p:pic>
        <p:nvPicPr>
          <p:cNvPr id="16" name="Picture 15"/>
          <p:cNvPicPr>
            <a:picLocks noChangeAspect="1"/>
          </p:cNvPicPr>
          <p:nvPr/>
        </p:nvPicPr>
        <p:blipFill>
          <a:blip r:embed="rId6"/>
          <a:stretch>
            <a:fillRect/>
          </a:stretch>
        </p:blipFill>
        <p:spPr>
          <a:xfrm>
            <a:off x="7395410" y="5583238"/>
            <a:ext cx="2454442" cy="1684164"/>
          </a:xfrm>
          <a:prstGeom prst="rect">
            <a:avLst/>
          </a:prstGeom>
        </p:spPr>
      </p:pic>
      <p:sp>
        <p:nvSpPr>
          <p:cNvPr id="17" name="Right Arrow 16"/>
          <p:cNvSpPr/>
          <p:nvPr/>
        </p:nvSpPr>
        <p:spPr>
          <a:xfrm rot="9420459">
            <a:off x="8426772" y="5994444"/>
            <a:ext cx="728073" cy="406488"/>
          </a:xfrm>
          <a:prstGeom prst="rightArrow">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87332234"/>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altLang="en-US" smtClean="0"/>
              <a:t>Efficiency and Flow</a:t>
            </a:r>
          </a:p>
        </p:txBody>
      </p:sp>
      <p:sp>
        <p:nvSpPr>
          <p:cNvPr id="43011" name="Rectangle 4"/>
          <p:cNvSpPr>
            <a:spLocks noChangeArrowheads="1"/>
          </p:cNvSpPr>
          <p:nvPr/>
        </p:nvSpPr>
        <p:spPr bwMode="auto">
          <a:xfrm>
            <a:off x="3075464" y="2436918"/>
            <a:ext cx="5041900" cy="3865457"/>
          </a:xfrm>
          <a:prstGeom prst="rect">
            <a:avLst/>
          </a:prstGeom>
          <a:noFill/>
          <a:ln w="19050">
            <a:solidFill>
              <a:schemeClr val="tx1"/>
            </a:solidFill>
            <a:miter lim="800000"/>
            <a:headEnd/>
            <a:tailEnd/>
          </a:ln>
        </p:spPr>
        <p:txBody>
          <a:bodyPr wrap="none" anchor="ctr"/>
          <a:lstStyle/>
          <a:p>
            <a:endParaRPr lang="en-US" sz="2316">
              <a:latin typeface="Calibri" pitchFamily="34" charset="0"/>
            </a:endParaRPr>
          </a:p>
        </p:txBody>
      </p:sp>
      <p:sp>
        <p:nvSpPr>
          <p:cNvPr id="43012" name="Freeform 5"/>
          <p:cNvSpPr>
            <a:spLocks/>
          </p:cNvSpPr>
          <p:nvPr/>
        </p:nvSpPr>
        <p:spPr bwMode="auto">
          <a:xfrm>
            <a:off x="3579654" y="2773045"/>
            <a:ext cx="4537710" cy="3473309"/>
          </a:xfrm>
          <a:custGeom>
            <a:avLst/>
            <a:gdLst>
              <a:gd name="T0" fmla="*/ 0 w 3264"/>
              <a:gd name="T1" fmla="*/ 1984 h 1984"/>
              <a:gd name="T2" fmla="*/ 624 w 3264"/>
              <a:gd name="T3" fmla="*/ 304 h 1984"/>
              <a:gd name="T4" fmla="*/ 3264 w 3264"/>
              <a:gd name="T5" fmla="*/ 160 h 1984"/>
              <a:gd name="T6" fmla="*/ 0 60000 65536"/>
              <a:gd name="T7" fmla="*/ 0 60000 65536"/>
              <a:gd name="T8" fmla="*/ 0 60000 65536"/>
              <a:gd name="T9" fmla="*/ 0 w 3264"/>
              <a:gd name="T10" fmla="*/ 0 h 1984"/>
              <a:gd name="T11" fmla="*/ 3264 w 3264"/>
              <a:gd name="T12" fmla="*/ 1984 h 1984"/>
            </a:gdLst>
            <a:ahLst/>
            <a:cxnLst>
              <a:cxn ang="T6">
                <a:pos x="T0" y="T1"/>
              </a:cxn>
              <a:cxn ang="T7">
                <a:pos x="T2" y="T3"/>
              </a:cxn>
              <a:cxn ang="T8">
                <a:pos x="T4" y="T5"/>
              </a:cxn>
            </a:cxnLst>
            <a:rect l="T9" t="T10" r="T11" b="T12"/>
            <a:pathLst>
              <a:path w="3264" h="1984">
                <a:moveTo>
                  <a:pt x="0" y="1984"/>
                </a:moveTo>
                <a:cubicBezTo>
                  <a:pt x="40" y="1296"/>
                  <a:pt x="80" y="608"/>
                  <a:pt x="624" y="304"/>
                </a:cubicBezTo>
                <a:cubicBezTo>
                  <a:pt x="1168" y="0"/>
                  <a:pt x="2216" y="80"/>
                  <a:pt x="3264" y="160"/>
                </a:cubicBezTo>
              </a:path>
            </a:pathLst>
          </a:custGeom>
          <a:noFill/>
          <a:ln w="19050">
            <a:solidFill>
              <a:schemeClr val="tx1"/>
            </a:solidFill>
            <a:round/>
            <a:headEnd/>
            <a:tailEnd/>
          </a:ln>
        </p:spPr>
        <p:txBody>
          <a:bodyPr/>
          <a:lstStyle/>
          <a:p>
            <a:endParaRPr lang="en-US" sz="2316">
              <a:latin typeface="Calibri" pitchFamily="34" charset="0"/>
            </a:endParaRPr>
          </a:p>
        </p:txBody>
      </p:sp>
      <p:sp>
        <p:nvSpPr>
          <p:cNvPr id="43013" name="Freeform 6"/>
          <p:cNvSpPr>
            <a:spLocks/>
          </p:cNvSpPr>
          <p:nvPr/>
        </p:nvSpPr>
        <p:spPr bwMode="auto">
          <a:xfrm>
            <a:off x="3579654" y="2941108"/>
            <a:ext cx="4537710" cy="3277235"/>
          </a:xfrm>
          <a:custGeom>
            <a:avLst/>
            <a:gdLst>
              <a:gd name="T0" fmla="*/ 0 w 3264"/>
              <a:gd name="T1" fmla="*/ 1984 h 1984"/>
              <a:gd name="T2" fmla="*/ 624 w 3264"/>
              <a:gd name="T3" fmla="*/ 304 h 1984"/>
              <a:gd name="T4" fmla="*/ 3264 w 3264"/>
              <a:gd name="T5" fmla="*/ 160 h 1984"/>
              <a:gd name="T6" fmla="*/ 0 60000 65536"/>
              <a:gd name="T7" fmla="*/ 0 60000 65536"/>
              <a:gd name="T8" fmla="*/ 0 60000 65536"/>
              <a:gd name="T9" fmla="*/ 0 w 3264"/>
              <a:gd name="T10" fmla="*/ 0 h 1984"/>
              <a:gd name="T11" fmla="*/ 3264 w 3264"/>
              <a:gd name="T12" fmla="*/ 1984 h 1984"/>
            </a:gdLst>
            <a:ahLst/>
            <a:cxnLst>
              <a:cxn ang="T6">
                <a:pos x="T0" y="T1"/>
              </a:cxn>
              <a:cxn ang="T7">
                <a:pos x="T2" y="T3"/>
              </a:cxn>
              <a:cxn ang="T8">
                <a:pos x="T4" y="T5"/>
              </a:cxn>
            </a:cxnLst>
            <a:rect l="T9" t="T10" r="T11" b="T12"/>
            <a:pathLst>
              <a:path w="3264" h="1984">
                <a:moveTo>
                  <a:pt x="0" y="1984"/>
                </a:moveTo>
                <a:cubicBezTo>
                  <a:pt x="40" y="1296"/>
                  <a:pt x="80" y="608"/>
                  <a:pt x="624" y="304"/>
                </a:cubicBezTo>
                <a:cubicBezTo>
                  <a:pt x="1168" y="0"/>
                  <a:pt x="2216" y="80"/>
                  <a:pt x="3264" y="160"/>
                </a:cubicBezTo>
              </a:path>
            </a:pathLst>
          </a:custGeom>
          <a:noFill/>
          <a:ln w="19050">
            <a:solidFill>
              <a:schemeClr val="tx1"/>
            </a:solidFill>
            <a:prstDash val="dash"/>
            <a:round/>
            <a:headEnd/>
            <a:tailEnd/>
          </a:ln>
        </p:spPr>
        <p:txBody>
          <a:bodyPr/>
          <a:lstStyle/>
          <a:p>
            <a:endParaRPr lang="en-US" sz="2316">
              <a:latin typeface="Calibri" pitchFamily="34" charset="0"/>
            </a:endParaRPr>
          </a:p>
        </p:txBody>
      </p:sp>
      <p:sp>
        <p:nvSpPr>
          <p:cNvPr id="43014" name="Freeform 7"/>
          <p:cNvSpPr>
            <a:spLocks/>
          </p:cNvSpPr>
          <p:nvPr/>
        </p:nvSpPr>
        <p:spPr bwMode="auto">
          <a:xfrm>
            <a:off x="4083844" y="2689013"/>
            <a:ext cx="4033520" cy="3529330"/>
          </a:xfrm>
          <a:custGeom>
            <a:avLst/>
            <a:gdLst>
              <a:gd name="T0" fmla="*/ 0 w 2859"/>
              <a:gd name="T1" fmla="*/ 1813 h 1813"/>
              <a:gd name="T2" fmla="*/ 939 w 2859"/>
              <a:gd name="T3" fmla="*/ 522 h 1813"/>
              <a:gd name="T4" fmla="*/ 2064 w 2859"/>
              <a:gd name="T5" fmla="*/ 46 h 1813"/>
              <a:gd name="T6" fmla="*/ 2859 w 2859"/>
              <a:gd name="T7" fmla="*/ 247 h 1813"/>
              <a:gd name="T8" fmla="*/ 0 60000 65536"/>
              <a:gd name="T9" fmla="*/ 0 60000 65536"/>
              <a:gd name="T10" fmla="*/ 0 60000 65536"/>
              <a:gd name="T11" fmla="*/ 0 60000 65536"/>
              <a:gd name="T12" fmla="*/ 0 w 2859"/>
              <a:gd name="T13" fmla="*/ 0 h 1813"/>
              <a:gd name="T14" fmla="*/ 2859 w 2859"/>
              <a:gd name="T15" fmla="*/ 1813 h 1813"/>
            </a:gdLst>
            <a:ahLst/>
            <a:cxnLst>
              <a:cxn ang="T8">
                <a:pos x="T0" y="T1"/>
              </a:cxn>
              <a:cxn ang="T9">
                <a:pos x="T2" y="T3"/>
              </a:cxn>
              <a:cxn ang="T10">
                <a:pos x="T4" y="T5"/>
              </a:cxn>
              <a:cxn ang="T11">
                <a:pos x="T6" y="T7"/>
              </a:cxn>
            </a:cxnLst>
            <a:rect l="T12" t="T13" r="T14" b="T15"/>
            <a:pathLst>
              <a:path w="2859" h="1813">
                <a:moveTo>
                  <a:pt x="0" y="1813"/>
                </a:moveTo>
                <a:cubicBezTo>
                  <a:pt x="156" y="1598"/>
                  <a:pt x="595" y="816"/>
                  <a:pt x="939" y="522"/>
                </a:cubicBezTo>
                <a:cubicBezTo>
                  <a:pt x="1283" y="228"/>
                  <a:pt x="1744" y="92"/>
                  <a:pt x="2064" y="46"/>
                </a:cubicBezTo>
                <a:cubicBezTo>
                  <a:pt x="2384" y="0"/>
                  <a:pt x="2693" y="205"/>
                  <a:pt x="2859" y="247"/>
                </a:cubicBezTo>
              </a:path>
            </a:pathLst>
          </a:custGeom>
          <a:noFill/>
          <a:ln w="19050">
            <a:solidFill>
              <a:schemeClr val="tx1"/>
            </a:solidFill>
            <a:prstDash val="lgDash"/>
            <a:round/>
            <a:headEnd/>
            <a:tailEnd/>
          </a:ln>
        </p:spPr>
        <p:txBody>
          <a:bodyPr/>
          <a:lstStyle/>
          <a:p>
            <a:endParaRPr lang="en-US" sz="2316">
              <a:latin typeface="Calibri" pitchFamily="34" charset="0"/>
            </a:endParaRPr>
          </a:p>
        </p:txBody>
      </p:sp>
      <p:sp>
        <p:nvSpPr>
          <p:cNvPr id="43015" name="Line 8"/>
          <p:cNvSpPr>
            <a:spLocks noChangeShapeType="1"/>
          </p:cNvSpPr>
          <p:nvPr/>
        </p:nvSpPr>
        <p:spPr bwMode="auto">
          <a:xfrm>
            <a:off x="4083844" y="6218344"/>
            <a:ext cx="0" cy="168063"/>
          </a:xfrm>
          <a:prstGeom prst="line">
            <a:avLst/>
          </a:prstGeom>
          <a:noFill/>
          <a:ln w="9525">
            <a:solidFill>
              <a:schemeClr val="tx1"/>
            </a:solidFill>
            <a:round/>
            <a:headEnd/>
            <a:tailEnd/>
          </a:ln>
        </p:spPr>
        <p:txBody>
          <a:bodyPr/>
          <a:lstStyle/>
          <a:p>
            <a:endParaRPr lang="en-US" sz="2316"/>
          </a:p>
        </p:txBody>
      </p:sp>
      <p:sp>
        <p:nvSpPr>
          <p:cNvPr id="43016" name="Line 9"/>
          <p:cNvSpPr>
            <a:spLocks noChangeShapeType="1"/>
          </p:cNvSpPr>
          <p:nvPr/>
        </p:nvSpPr>
        <p:spPr bwMode="auto">
          <a:xfrm>
            <a:off x="5092224" y="6218344"/>
            <a:ext cx="0" cy="168063"/>
          </a:xfrm>
          <a:prstGeom prst="line">
            <a:avLst/>
          </a:prstGeom>
          <a:noFill/>
          <a:ln w="9525">
            <a:solidFill>
              <a:schemeClr val="tx1"/>
            </a:solidFill>
            <a:round/>
            <a:headEnd/>
            <a:tailEnd/>
          </a:ln>
        </p:spPr>
        <p:txBody>
          <a:bodyPr/>
          <a:lstStyle/>
          <a:p>
            <a:endParaRPr lang="en-US" sz="2316"/>
          </a:p>
        </p:txBody>
      </p:sp>
      <p:sp>
        <p:nvSpPr>
          <p:cNvPr id="43017" name="Line 10"/>
          <p:cNvSpPr>
            <a:spLocks noChangeShapeType="1"/>
          </p:cNvSpPr>
          <p:nvPr/>
        </p:nvSpPr>
        <p:spPr bwMode="auto">
          <a:xfrm>
            <a:off x="6100604" y="6218344"/>
            <a:ext cx="0" cy="168063"/>
          </a:xfrm>
          <a:prstGeom prst="line">
            <a:avLst/>
          </a:prstGeom>
          <a:noFill/>
          <a:ln w="9525">
            <a:solidFill>
              <a:schemeClr val="tx1"/>
            </a:solidFill>
            <a:round/>
            <a:headEnd/>
            <a:tailEnd/>
          </a:ln>
        </p:spPr>
        <p:txBody>
          <a:bodyPr/>
          <a:lstStyle/>
          <a:p>
            <a:endParaRPr lang="en-US" sz="2316"/>
          </a:p>
        </p:txBody>
      </p:sp>
      <p:sp>
        <p:nvSpPr>
          <p:cNvPr id="43018" name="Line 11"/>
          <p:cNvSpPr>
            <a:spLocks noChangeShapeType="1"/>
          </p:cNvSpPr>
          <p:nvPr/>
        </p:nvSpPr>
        <p:spPr bwMode="auto">
          <a:xfrm>
            <a:off x="7108984" y="6218344"/>
            <a:ext cx="0" cy="168063"/>
          </a:xfrm>
          <a:prstGeom prst="line">
            <a:avLst/>
          </a:prstGeom>
          <a:noFill/>
          <a:ln w="9525">
            <a:solidFill>
              <a:schemeClr val="tx1"/>
            </a:solidFill>
            <a:round/>
            <a:headEnd/>
            <a:tailEnd/>
          </a:ln>
        </p:spPr>
        <p:txBody>
          <a:bodyPr/>
          <a:lstStyle/>
          <a:p>
            <a:endParaRPr lang="en-US" sz="2316"/>
          </a:p>
        </p:txBody>
      </p:sp>
      <p:sp>
        <p:nvSpPr>
          <p:cNvPr id="43019" name="Line 13"/>
          <p:cNvSpPr>
            <a:spLocks noChangeShapeType="1"/>
          </p:cNvSpPr>
          <p:nvPr/>
        </p:nvSpPr>
        <p:spPr bwMode="auto">
          <a:xfrm>
            <a:off x="8117364" y="6218344"/>
            <a:ext cx="0" cy="168063"/>
          </a:xfrm>
          <a:prstGeom prst="line">
            <a:avLst/>
          </a:prstGeom>
          <a:noFill/>
          <a:ln w="9525">
            <a:solidFill>
              <a:schemeClr val="tx1"/>
            </a:solidFill>
            <a:round/>
            <a:headEnd/>
            <a:tailEnd/>
          </a:ln>
        </p:spPr>
        <p:txBody>
          <a:bodyPr/>
          <a:lstStyle/>
          <a:p>
            <a:endParaRPr lang="en-US" sz="2316"/>
          </a:p>
        </p:txBody>
      </p:sp>
      <p:sp>
        <p:nvSpPr>
          <p:cNvPr id="43020" name="Freeform 14"/>
          <p:cNvSpPr>
            <a:spLocks/>
          </p:cNvSpPr>
          <p:nvPr/>
        </p:nvSpPr>
        <p:spPr bwMode="auto">
          <a:xfrm>
            <a:off x="5008192" y="2780047"/>
            <a:ext cx="3025140" cy="3438296"/>
          </a:xfrm>
          <a:custGeom>
            <a:avLst/>
            <a:gdLst>
              <a:gd name="T0" fmla="*/ 0 w 2366"/>
              <a:gd name="T1" fmla="*/ 2001 h 2001"/>
              <a:gd name="T2" fmla="*/ 1323 w 2366"/>
              <a:gd name="T3" fmla="*/ 330 h 2001"/>
              <a:gd name="T4" fmla="*/ 2366 w 2366"/>
              <a:gd name="T5" fmla="*/ 19 h 2001"/>
              <a:gd name="T6" fmla="*/ 0 60000 65536"/>
              <a:gd name="T7" fmla="*/ 0 60000 65536"/>
              <a:gd name="T8" fmla="*/ 0 60000 65536"/>
              <a:gd name="T9" fmla="*/ 0 w 2366"/>
              <a:gd name="T10" fmla="*/ 0 h 2001"/>
              <a:gd name="T11" fmla="*/ 2366 w 2366"/>
              <a:gd name="T12" fmla="*/ 2001 h 2001"/>
            </a:gdLst>
            <a:ahLst/>
            <a:cxnLst>
              <a:cxn ang="T6">
                <a:pos x="T0" y="T1"/>
              </a:cxn>
              <a:cxn ang="T7">
                <a:pos x="T2" y="T3"/>
              </a:cxn>
              <a:cxn ang="T8">
                <a:pos x="T4" y="T5"/>
              </a:cxn>
            </a:cxnLst>
            <a:rect l="T9" t="T10" r="T11" b="T12"/>
            <a:pathLst>
              <a:path w="2366" h="2001">
                <a:moveTo>
                  <a:pt x="0" y="2001"/>
                </a:moveTo>
                <a:cubicBezTo>
                  <a:pt x="220" y="1723"/>
                  <a:pt x="929" y="660"/>
                  <a:pt x="1323" y="330"/>
                </a:cubicBezTo>
                <a:cubicBezTo>
                  <a:pt x="1717" y="0"/>
                  <a:pt x="2149" y="84"/>
                  <a:pt x="2366" y="19"/>
                </a:cubicBezTo>
              </a:path>
            </a:pathLst>
          </a:custGeom>
          <a:noFill/>
          <a:ln w="19050" cap="rnd">
            <a:solidFill>
              <a:schemeClr val="tx1"/>
            </a:solidFill>
            <a:prstDash val="sysDot"/>
            <a:round/>
            <a:headEnd/>
            <a:tailEnd/>
          </a:ln>
        </p:spPr>
        <p:txBody>
          <a:bodyPr/>
          <a:lstStyle/>
          <a:p>
            <a:endParaRPr lang="en-US" sz="2316">
              <a:latin typeface="Calibri" pitchFamily="34" charset="0"/>
            </a:endParaRPr>
          </a:p>
        </p:txBody>
      </p:sp>
      <p:sp>
        <p:nvSpPr>
          <p:cNvPr id="43021" name="Text Box 16"/>
          <p:cNvSpPr txBox="1">
            <a:spLocks noChangeArrowheads="1"/>
          </p:cNvSpPr>
          <p:nvPr/>
        </p:nvSpPr>
        <p:spPr bwMode="auto">
          <a:xfrm>
            <a:off x="3747718" y="6386407"/>
            <a:ext cx="672253" cy="448713"/>
          </a:xfrm>
          <a:prstGeom prst="rect">
            <a:avLst/>
          </a:prstGeom>
          <a:noFill/>
          <a:ln w="9525">
            <a:noFill/>
            <a:miter lim="800000"/>
            <a:headEnd/>
            <a:tailEnd/>
          </a:ln>
        </p:spPr>
        <p:txBody>
          <a:bodyPr>
            <a:spAutoFit/>
          </a:bodyPr>
          <a:lstStyle/>
          <a:p>
            <a:pPr algn="ctr">
              <a:spcBef>
                <a:spcPct val="50000"/>
              </a:spcBef>
            </a:pPr>
            <a:r>
              <a:rPr lang="en-US" altLang="en-US" sz="2316"/>
              <a:t>0.2</a:t>
            </a:r>
          </a:p>
        </p:txBody>
      </p:sp>
      <p:sp>
        <p:nvSpPr>
          <p:cNvPr id="43022" name="Text Box 17"/>
          <p:cNvSpPr txBox="1">
            <a:spLocks noChangeArrowheads="1"/>
          </p:cNvSpPr>
          <p:nvPr/>
        </p:nvSpPr>
        <p:spPr bwMode="auto">
          <a:xfrm>
            <a:off x="6772858" y="6386407"/>
            <a:ext cx="672253" cy="448713"/>
          </a:xfrm>
          <a:prstGeom prst="rect">
            <a:avLst/>
          </a:prstGeom>
          <a:noFill/>
          <a:ln w="9525">
            <a:noFill/>
            <a:miter lim="800000"/>
            <a:headEnd/>
            <a:tailEnd/>
          </a:ln>
        </p:spPr>
        <p:txBody>
          <a:bodyPr>
            <a:spAutoFit/>
          </a:bodyPr>
          <a:lstStyle/>
          <a:p>
            <a:pPr algn="ctr">
              <a:spcBef>
                <a:spcPct val="50000"/>
              </a:spcBef>
            </a:pPr>
            <a:r>
              <a:rPr lang="en-US" altLang="en-US" sz="2316"/>
              <a:t>0.8</a:t>
            </a:r>
          </a:p>
        </p:txBody>
      </p:sp>
      <p:sp>
        <p:nvSpPr>
          <p:cNvPr id="43023" name="Text Box 18"/>
          <p:cNvSpPr txBox="1">
            <a:spLocks noChangeArrowheads="1"/>
          </p:cNvSpPr>
          <p:nvPr/>
        </p:nvSpPr>
        <p:spPr bwMode="auto">
          <a:xfrm>
            <a:off x="5764478" y="6386407"/>
            <a:ext cx="672253" cy="448713"/>
          </a:xfrm>
          <a:prstGeom prst="rect">
            <a:avLst/>
          </a:prstGeom>
          <a:noFill/>
          <a:ln w="9525">
            <a:noFill/>
            <a:miter lim="800000"/>
            <a:headEnd/>
            <a:tailEnd/>
          </a:ln>
        </p:spPr>
        <p:txBody>
          <a:bodyPr>
            <a:spAutoFit/>
          </a:bodyPr>
          <a:lstStyle/>
          <a:p>
            <a:pPr algn="ctr">
              <a:spcBef>
                <a:spcPct val="50000"/>
              </a:spcBef>
            </a:pPr>
            <a:r>
              <a:rPr lang="en-US" altLang="en-US" sz="2316"/>
              <a:t>0.6</a:t>
            </a:r>
          </a:p>
        </p:txBody>
      </p:sp>
      <p:sp>
        <p:nvSpPr>
          <p:cNvPr id="43024" name="Text Box 19"/>
          <p:cNvSpPr txBox="1">
            <a:spLocks noChangeArrowheads="1"/>
          </p:cNvSpPr>
          <p:nvPr/>
        </p:nvSpPr>
        <p:spPr bwMode="auto">
          <a:xfrm>
            <a:off x="4756098" y="6386407"/>
            <a:ext cx="672253" cy="448713"/>
          </a:xfrm>
          <a:prstGeom prst="rect">
            <a:avLst/>
          </a:prstGeom>
          <a:noFill/>
          <a:ln w="9525">
            <a:noFill/>
            <a:miter lim="800000"/>
            <a:headEnd/>
            <a:tailEnd/>
          </a:ln>
        </p:spPr>
        <p:txBody>
          <a:bodyPr>
            <a:spAutoFit/>
          </a:bodyPr>
          <a:lstStyle/>
          <a:p>
            <a:pPr algn="ctr">
              <a:spcBef>
                <a:spcPct val="50000"/>
              </a:spcBef>
            </a:pPr>
            <a:r>
              <a:rPr lang="en-US" altLang="en-US" sz="2316"/>
              <a:t>0.4</a:t>
            </a:r>
          </a:p>
        </p:txBody>
      </p:sp>
      <p:sp>
        <p:nvSpPr>
          <p:cNvPr id="43025" name="Text Box 20"/>
          <p:cNvSpPr txBox="1">
            <a:spLocks noChangeArrowheads="1"/>
          </p:cNvSpPr>
          <p:nvPr/>
        </p:nvSpPr>
        <p:spPr bwMode="auto">
          <a:xfrm>
            <a:off x="7781238" y="6386407"/>
            <a:ext cx="672253" cy="448713"/>
          </a:xfrm>
          <a:prstGeom prst="rect">
            <a:avLst/>
          </a:prstGeom>
          <a:noFill/>
          <a:ln w="9525">
            <a:noFill/>
            <a:miter lim="800000"/>
            <a:headEnd/>
            <a:tailEnd/>
          </a:ln>
        </p:spPr>
        <p:txBody>
          <a:bodyPr>
            <a:spAutoFit/>
          </a:bodyPr>
          <a:lstStyle/>
          <a:p>
            <a:pPr algn="ctr">
              <a:spcBef>
                <a:spcPct val="50000"/>
              </a:spcBef>
            </a:pPr>
            <a:r>
              <a:rPr lang="en-US" altLang="en-US" sz="2316"/>
              <a:t>1.0</a:t>
            </a:r>
          </a:p>
        </p:txBody>
      </p:sp>
      <p:sp>
        <p:nvSpPr>
          <p:cNvPr id="43026" name="Text Box 21"/>
          <p:cNvSpPr txBox="1">
            <a:spLocks noChangeArrowheads="1"/>
          </p:cNvSpPr>
          <p:nvPr/>
        </p:nvSpPr>
        <p:spPr bwMode="auto">
          <a:xfrm>
            <a:off x="3075464" y="6722534"/>
            <a:ext cx="5041900" cy="448713"/>
          </a:xfrm>
          <a:prstGeom prst="rect">
            <a:avLst/>
          </a:prstGeom>
          <a:noFill/>
          <a:ln w="9525">
            <a:noFill/>
            <a:miter lim="800000"/>
            <a:headEnd/>
            <a:tailEnd/>
          </a:ln>
        </p:spPr>
        <p:txBody>
          <a:bodyPr>
            <a:spAutoFit/>
          </a:bodyPr>
          <a:lstStyle/>
          <a:p>
            <a:pPr algn="ctr">
              <a:spcBef>
                <a:spcPct val="50000"/>
              </a:spcBef>
            </a:pPr>
            <a:r>
              <a:rPr lang="en-US" altLang="en-US" sz="2316"/>
              <a:t>Fraction of Maximum Flow</a:t>
            </a:r>
          </a:p>
        </p:txBody>
      </p:sp>
      <p:sp>
        <p:nvSpPr>
          <p:cNvPr id="43027" name="Text Box 22"/>
          <p:cNvSpPr txBox="1">
            <a:spLocks noChangeArrowheads="1"/>
          </p:cNvSpPr>
          <p:nvPr/>
        </p:nvSpPr>
        <p:spPr bwMode="auto">
          <a:xfrm rot="-5400000">
            <a:off x="210510" y="4187306"/>
            <a:ext cx="3781425" cy="448713"/>
          </a:xfrm>
          <a:prstGeom prst="rect">
            <a:avLst/>
          </a:prstGeom>
          <a:noFill/>
          <a:ln w="9525">
            <a:noFill/>
            <a:miter lim="800000"/>
            <a:headEnd/>
            <a:tailEnd/>
          </a:ln>
        </p:spPr>
        <p:txBody>
          <a:bodyPr>
            <a:spAutoFit/>
          </a:bodyPr>
          <a:lstStyle/>
          <a:p>
            <a:pPr algn="ctr">
              <a:spcBef>
                <a:spcPct val="50000"/>
              </a:spcBef>
            </a:pPr>
            <a:r>
              <a:rPr lang="en-US" altLang="en-US" sz="2316"/>
              <a:t>Efficiency</a:t>
            </a:r>
          </a:p>
        </p:txBody>
      </p:sp>
      <p:sp>
        <p:nvSpPr>
          <p:cNvPr id="43028" name="Text Box 23"/>
          <p:cNvSpPr txBox="1">
            <a:spLocks noChangeArrowheads="1"/>
          </p:cNvSpPr>
          <p:nvPr/>
        </p:nvSpPr>
        <p:spPr bwMode="auto">
          <a:xfrm>
            <a:off x="2319179" y="4201583"/>
            <a:ext cx="756285" cy="805092"/>
          </a:xfrm>
          <a:prstGeom prst="rect">
            <a:avLst/>
          </a:prstGeom>
          <a:noFill/>
          <a:ln w="9525">
            <a:noFill/>
            <a:miter lim="800000"/>
            <a:headEnd/>
            <a:tailEnd/>
          </a:ln>
        </p:spPr>
        <p:txBody>
          <a:bodyPr>
            <a:spAutoFit/>
          </a:bodyPr>
          <a:lstStyle/>
          <a:p>
            <a:pPr algn="ctr">
              <a:spcBef>
                <a:spcPct val="50000"/>
              </a:spcBef>
            </a:pPr>
            <a:r>
              <a:rPr lang="en-US" altLang="en-US" sz="2316"/>
              <a:t>50%</a:t>
            </a:r>
          </a:p>
        </p:txBody>
      </p:sp>
      <p:sp>
        <p:nvSpPr>
          <p:cNvPr id="43029" name="Text Box 25"/>
          <p:cNvSpPr txBox="1">
            <a:spLocks noChangeArrowheads="1"/>
          </p:cNvSpPr>
          <p:nvPr/>
        </p:nvSpPr>
        <p:spPr bwMode="auto">
          <a:xfrm>
            <a:off x="2823369" y="6386407"/>
            <a:ext cx="504190" cy="448713"/>
          </a:xfrm>
          <a:prstGeom prst="rect">
            <a:avLst/>
          </a:prstGeom>
          <a:noFill/>
          <a:ln w="9525">
            <a:noFill/>
            <a:miter lim="800000"/>
            <a:headEnd/>
            <a:tailEnd/>
          </a:ln>
        </p:spPr>
        <p:txBody>
          <a:bodyPr>
            <a:spAutoFit/>
          </a:bodyPr>
          <a:lstStyle/>
          <a:p>
            <a:pPr algn="ctr">
              <a:spcBef>
                <a:spcPct val="50000"/>
              </a:spcBef>
            </a:pPr>
            <a:r>
              <a:rPr lang="en-US" altLang="en-US" sz="2316"/>
              <a:t>0</a:t>
            </a:r>
          </a:p>
        </p:txBody>
      </p:sp>
      <p:sp>
        <p:nvSpPr>
          <p:cNvPr id="43030" name="Text Box 26"/>
          <p:cNvSpPr txBox="1">
            <a:spLocks noChangeArrowheads="1"/>
          </p:cNvSpPr>
          <p:nvPr/>
        </p:nvSpPr>
        <p:spPr bwMode="auto">
          <a:xfrm>
            <a:off x="2319179" y="6050280"/>
            <a:ext cx="756285" cy="448713"/>
          </a:xfrm>
          <a:prstGeom prst="rect">
            <a:avLst/>
          </a:prstGeom>
          <a:noFill/>
          <a:ln w="9525">
            <a:noFill/>
            <a:miter lim="800000"/>
            <a:headEnd/>
            <a:tailEnd/>
          </a:ln>
        </p:spPr>
        <p:txBody>
          <a:bodyPr>
            <a:spAutoFit/>
          </a:bodyPr>
          <a:lstStyle/>
          <a:p>
            <a:pPr algn="ctr">
              <a:spcBef>
                <a:spcPct val="50000"/>
              </a:spcBef>
            </a:pPr>
            <a:r>
              <a:rPr lang="en-US" altLang="en-US" sz="2316"/>
              <a:t>0%</a:t>
            </a:r>
          </a:p>
        </p:txBody>
      </p:sp>
      <p:sp>
        <p:nvSpPr>
          <p:cNvPr id="43031" name="Text Box 27"/>
          <p:cNvSpPr txBox="1">
            <a:spLocks noChangeArrowheads="1"/>
          </p:cNvSpPr>
          <p:nvPr/>
        </p:nvSpPr>
        <p:spPr bwMode="auto">
          <a:xfrm>
            <a:off x="2151116" y="2268855"/>
            <a:ext cx="924348" cy="805092"/>
          </a:xfrm>
          <a:prstGeom prst="rect">
            <a:avLst/>
          </a:prstGeom>
          <a:noFill/>
          <a:ln w="9525">
            <a:noFill/>
            <a:miter lim="800000"/>
            <a:headEnd/>
            <a:tailEnd/>
          </a:ln>
        </p:spPr>
        <p:txBody>
          <a:bodyPr>
            <a:spAutoFit/>
          </a:bodyPr>
          <a:lstStyle/>
          <a:p>
            <a:pPr algn="ctr">
              <a:spcBef>
                <a:spcPct val="50000"/>
              </a:spcBef>
            </a:pPr>
            <a:r>
              <a:rPr lang="en-US" altLang="en-US" sz="2316"/>
              <a:t>100%</a:t>
            </a:r>
          </a:p>
        </p:txBody>
      </p:sp>
      <p:sp>
        <p:nvSpPr>
          <p:cNvPr id="43032" name="Text Box 28"/>
          <p:cNvSpPr txBox="1">
            <a:spLocks noChangeArrowheads="1"/>
          </p:cNvSpPr>
          <p:nvPr/>
        </p:nvSpPr>
        <p:spPr bwMode="auto">
          <a:xfrm>
            <a:off x="2786059" y="2426747"/>
            <a:ext cx="2184823" cy="805092"/>
          </a:xfrm>
          <a:prstGeom prst="rect">
            <a:avLst/>
          </a:prstGeom>
          <a:noFill/>
          <a:ln w="9525">
            <a:noFill/>
            <a:miter lim="800000"/>
            <a:headEnd/>
            <a:tailEnd/>
          </a:ln>
        </p:spPr>
        <p:txBody>
          <a:bodyPr>
            <a:spAutoFit/>
          </a:bodyPr>
          <a:lstStyle/>
          <a:p>
            <a:pPr algn="ctr">
              <a:spcBef>
                <a:spcPct val="50000"/>
              </a:spcBef>
            </a:pPr>
            <a:r>
              <a:rPr lang="en-US" altLang="en-US" sz="2316" dirty="0"/>
              <a:t>Pelton and </a:t>
            </a:r>
            <a:r>
              <a:rPr lang="en-US" altLang="en-US" sz="2316" dirty="0" err="1"/>
              <a:t>Turgo</a:t>
            </a:r>
            <a:endParaRPr lang="en-US" altLang="en-US" sz="2316" dirty="0"/>
          </a:p>
        </p:txBody>
      </p:sp>
      <p:sp>
        <p:nvSpPr>
          <p:cNvPr id="43033" name="Text Box 29"/>
          <p:cNvSpPr txBox="1">
            <a:spLocks noChangeArrowheads="1"/>
          </p:cNvSpPr>
          <p:nvPr/>
        </p:nvSpPr>
        <p:spPr bwMode="auto">
          <a:xfrm>
            <a:off x="8285427" y="3613361"/>
            <a:ext cx="1512570" cy="448713"/>
          </a:xfrm>
          <a:prstGeom prst="rect">
            <a:avLst/>
          </a:prstGeom>
          <a:noFill/>
          <a:ln w="9525">
            <a:noFill/>
            <a:miter lim="800000"/>
            <a:headEnd/>
            <a:tailEnd/>
          </a:ln>
        </p:spPr>
        <p:txBody>
          <a:bodyPr>
            <a:spAutoFit/>
          </a:bodyPr>
          <a:lstStyle/>
          <a:p>
            <a:pPr algn="ctr">
              <a:spcBef>
                <a:spcPct val="50000"/>
              </a:spcBef>
            </a:pPr>
            <a:r>
              <a:rPr lang="en-US" altLang="en-US" sz="2316"/>
              <a:t>Crossflow</a:t>
            </a:r>
          </a:p>
        </p:txBody>
      </p:sp>
      <p:sp>
        <p:nvSpPr>
          <p:cNvPr id="43034" name="Text Box 30"/>
          <p:cNvSpPr txBox="1">
            <a:spLocks noChangeArrowheads="1"/>
          </p:cNvSpPr>
          <p:nvPr/>
        </p:nvSpPr>
        <p:spPr bwMode="auto">
          <a:xfrm>
            <a:off x="4083844" y="4705773"/>
            <a:ext cx="1260475" cy="448713"/>
          </a:xfrm>
          <a:prstGeom prst="rect">
            <a:avLst/>
          </a:prstGeom>
          <a:solidFill>
            <a:schemeClr val="bg1"/>
          </a:solidFill>
          <a:ln w="9525">
            <a:noFill/>
            <a:miter lim="800000"/>
            <a:headEnd/>
            <a:tailEnd/>
          </a:ln>
        </p:spPr>
        <p:txBody>
          <a:bodyPr>
            <a:spAutoFit/>
          </a:bodyPr>
          <a:lstStyle/>
          <a:p>
            <a:pPr algn="ctr">
              <a:spcBef>
                <a:spcPct val="50000"/>
              </a:spcBef>
            </a:pPr>
            <a:r>
              <a:rPr lang="en-US" altLang="en-US" sz="2316"/>
              <a:t>Francis</a:t>
            </a:r>
          </a:p>
        </p:txBody>
      </p:sp>
      <p:sp>
        <p:nvSpPr>
          <p:cNvPr id="43035" name="Text Box 31"/>
          <p:cNvSpPr txBox="1">
            <a:spLocks noChangeArrowheads="1"/>
          </p:cNvSpPr>
          <p:nvPr/>
        </p:nvSpPr>
        <p:spPr bwMode="auto">
          <a:xfrm>
            <a:off x="5596414" y="4117551"/>
            <a:ext cx="1260475" cy="805092"/>
          </a:xfrm>
          <a:prstGeom prst="rect">
            <a:avLst/>
          </a:prstGeom>
          <a:solidFill>
            <a:schemeClr val="bg1"/>
          </a:solidFill>
          <a:ln w="9525">
            <a:noFill/>
            <a:miter lim="800000"/>
            <a:headEnd/>
            <a:tailEnd/>
          </a:ln>
        </p:spPr>
        <p:txBody>
          <a:bodyPr>
            <a:spAutoFit/>
          </a:bodyPr>
          <a:lstStyle/>
          <a:p>
            <a:pPr algn="ctr">
              <a:spcBef>
                <a:spcPct val="50000"/>
              </a:spcBef>
            </a:pPr>
            <a:r>
              <a:rPr lang="en-US" altLang="en-US" sz="2316"/>
              <a:t>Propeller</a:t>
            </a:r>
          </a:p>
        </p:txBody>
      </p:sp>
      <p:sp>
        <p:nvSpPr>
          <p:cNvPr id="43036" name="Line 32"/>
          <p:cNvSpPr>
            <a:spLocks noChangeShapeType="1"/>
          </p:cNvSpPr>
          <p:nvPr/>
        </p:nvSpPr>
        <p:spPr bwMode="auto">
          <a:xfrm>
            <a:off x="3869058" y="3177110"/>
            <a:ext cx="336127" cy="336127"/>
          </a:xfrm>
          <a:prstGeom prst="line">
            <a:avLst/>
          </a:prstGeom>
          <a:noFill/>
          <a:ln w="9525">
            <a:solidFill>
              <a:schemeClr val="tx1"/>
            </a:solidFill>
            <a:round/>
            <a:headEnd/>
            <a:tailEnd type="stealth" w="med" len="lg"/>
          </a:ln>
        </p:spPr>
        <p:txBody>
          <a:bodyPr/>
          <a:lstStyle/>
          <a:p>
            <a:endParaRPr lang="en-US" sz="2316"/>
          </a:p>
        </p:txBody>
      </p:sp>
      <p:sp>
        <p:nvSpPr>
          <p:cNvPr id="43037" name="Line 33"/>
          <p:cNvSpPr>
            <a:spLocks noChangeShapeType="1"/>
          </p:cNvSpPr>
          <p:nvPr/>
        </p:nvSpPr>
        <p:spPr bwMode="auto">
          <a:xfrm flipH="1" flipV="1">
            <a:off x="7445111" y="3193204"/>
            <a:ext cx="924348" cy="672253"/>
          </a:xfrm>
          <a:prstGeom prst="line">
            <a:avLst/>
          </a:prstGeom>
          <a:noFill/>
          <a:ln w="9525">
            <a:solidFill>
              <a:schemeClr val="tx1"/>
            </a:solidFill>
            <a:round/>
            <a:headEnd/>
            <a:tailEnd type="stealth" w="med" len="lg"/>
          </a:ln>
        </p:spPr>
        <p:txBody>
          <a:bodyPr/>
          <a:lstStyle/>
          <a:p>
            <a:endParaRPr lang="en-US" sz="2316"/>
          </a:p>
        </p:txBody>
      </p:sp>
    </p:spTree>
    <p:extLst>
      <p:ext uri="{BB962C8B-B14F-4D97-AF65-F5344CB8AC3E}">
        <p14:creationId xmlns:p14="http://schemas.microsoft.com/office/powerpoint/2010/main" val="407317381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285750" indent="-285750">
              <a:buFont typeface="Arial" panose="020B0604020202020204" pitchFamily="34" charset="0"/>
              <a:buChar char="•"/>
            </a:pPr>
            <a:endParaRPr lang="en-US" dirty="0"/>
          </a:p>
          <a:p>
            <a:endParaRPr lang="en-US" dirty="0" smtClean="0"/>
          </a:p>
          <a:p>
            <a:endParaRPr lang="en-US" dirty="0"/>
          </a:p>
        </p:txBody>
      </p:sp>
      <p:sp>
        <p:nvSpPr>
          <p:cNvPr id="3" name="Title 2"/>
          <p:cNvSpPr>
            <a:spLocks noGrp="1"/>
          </p:cNvSpPr>
          <p:nvPr>
            <p:ph type="title"/>
          </p:nvPr>
        </p:nvSpPr>
        <p:spPr/>
        <p:txBody>
          <a:bodyPr/>
          <a:lstStyle/>
          <a:p>
            <a:r>
              <a:rPr lang="en-US" dirty="0" smtClean="0"/>
              <a:t>Tariff type #1: everyone pays the same</a:t>
            </a:r>
            <a:endParaRPr lang="en-US" dirty="0"/>
          </a:p>
        </p:txBody>
      </p:sp>
      <p:sp>
        <p:nvSpPr>
          <p:cNvPr id="4" name="Footer Placeholder 3"/>
          <p:cNvSpPr>
            <a:spLocks noGrp="1"/>
          </p:cNvSpPr>
          <p:nvPr>
            <p:ph type="ftr" sz="quarter" idx="3"/>
          </p:nvPr>
        </p:nvSpPr>
        <p:spPr/>
        <p:txBody>
          <a:bodyPr/>
          <a:lstStyle/>
          <a:p>
            <a:endParaRPr lang="en-US" dirty="0"/>
          </a:p>
        </p:txBody>
      </p:sp>
      <p:grpSp>
        <p:nvGrpSpPr>
          <p:cNvPr id="8" name="Group 7"/>
          <p:cNvGrpSpPr/>
          <p:nvPr/>
        </p:nvGrpSpPr>
        <p:grpSpPr>
          <a:xfrm>
            <a:off x="8148845" y="179677"/>
            <a:ext cx="2495314" cy="2505233"/>
            <a:chOff x="3593396" y="2394666"/>
            <a:chExt cx="3288627" cy="3244973"/>
          </a:xfrm>
        </p:grpSpPr>
        <p:pic>
          <p:nvPicPr>
            <p:cNvPr id="5" name="Picture 4"/>
            <p:cNvPicPr>
              <a:picLocks noChangeAspect="1"/>
            </p:cNvPicPr>
            <p:nvPr/>
          </p:nvPicPr>
          <p:blipFill>
            <a:blip r:embed="rId3"/>
            <a:stretch>
              <a:fillRect/>
            </a:stretch>
          </p:blipFill>
          <p:spPr>
            <a:xfrm>
              <a:off x="3593396" y="2394666"/>
              <a:ext cx="3141663" cy="3141663"/>
            </a:xfrm>
            <a:prstGeom prst="rect">
              <a:avLst/>
            </a:prstGeom>
          </p:spPr>
        </p:pic>
        <p:pic>
          <p:nvPicPr>
            <p:cNvPr id="7" name="Picture 6"/>
            <p:cNvPicPr>
              <a:picLocks noChangeAspect="1"/>
            </p:cNvPicPr>
            <p:nvPr/>
          </p:nvPicPr>
          <p:blipFill>
            <a:blip r:embed="rId4">
              <a:clrChange>
                <a:clrFrom>
                  <a:srgbClr val="FFFFFF"/>
                </a:clrFrom>
                <a:clrTo>
                  <a:srgbClr val="FFFFFF">
                    <a:alpha val="0"/>
                  </a:srgbClr>
                </a:clrTo>
              </a:clrChange>
            </a:blip>
            <a:stretch>
              <a:fillRect/>
            </a:stretch>
          </p:blipFill>
          <p:spPr>
            <a:xfrm>
              <a:off x="3593396" y="2394666"/>
              <a:ext cx="3288627" cy="3244973"/>
            </a:xfrm>
            <a:prstGeom prst="rect">
              <a:avLst/>
            </a:prstGeom>
          </p:spPr>
        </p:pic>
      </p:grpSp>
      <p:graphicFrame>
        <p:nvGraphicFramePr>
          <p:cNvPr id="9" name="Table 8"/>
          <p:cNvGraphicFramePr>
            <a:graphicFrameLocks noGrp="1"/>
          </p:cNvGraphicFramePr>
          <p:nvPr>
            <p:extLst>
              <p:ext uri="{D42A27DB-BD31-4B8C-83A1-F6EECF244321}">
                <p14:modId xmlns:p14="http://schemas.microsoft.com/office/powerpoint/2010/main" val="2537102551"/>
              </p:ext>
            </p:extLst>
          </p:nvPr>
        </p:nvGraphicFramePr>
        <p:xfrm>
          <a:off x="1075586" y="2875856"/>
          <a:ext cx="7125760" cy="2194560"/>
        </p:xfrm>
        <a:graphic>
          <a:graphicData uri="http://schemas.openxmlformats.org/drawingml/2006/table">
            <a:tbl>
              <a:tblPr firstRow="1" bandRow="1">
                <a:tableStyleId>{5C22544A-7EE6-4342-B048-85BDC9FD1C3A}</a:tableStyleId>
              </a:tblPr>
              <a:tblGrid>
                <a:gridCol w="3562880"/>
                <a:gridCol w="3562880"/>
              </a:tblGrid>
              <a:tr h="370840">
                <a:tc>
                  <a:txBody>
                    <a:bodyPr/>
                    <a:lstStyle/>
                    <a:p>
                      <a:pPr marL="0" indent="0">
                        <a:buFont typeface="Arial" panose="020B0604020202020204" pitchFamily="34" charset="0"/>
                        <a:buNone/>
                      </a:pPr>
                      <a:r>
                        <a:rPr lang="en-US" dirty="0" smtClean="0"/>
                        <a:t>Advantages</a:t>
                      </a:r>
                    </a:p>
                    <a:p>
                      <a:endParaRPr lang="en-US" dirty="0"/>
                    </a:p>
                  </a:txBody>
                  <a:tcPr/>
                </a:tc>
                <a:tc>
                  <a:txBody>
                    <a:bodyPr/>
                    <a:lstStyle/>
                    <a:p>
                      <a:pPr marL="0" marR="0" lvl="0" indent="0" algn="l" defTabSz="521437" rtl="0" eaLnBrk="1" fontAlgn="auto" latinLnBrk="0" hangingPunct="1">
                        <a:lnSpc>
                          <a:spcPct val="100000"/>
                        </a:lnSpc>
                        <a:spcBef>
                          <a:spcPts val="0"/>
                        </a:spcBef>
                        <a:spcAft>
                          <a:spcPts val="0"/>
                        </a:spcAft>
                        <a:buClrTx/>
                        <a:buSzTx/>
                        <a:buFontTx/>
                        <a:buNone/>
                        <a:tabLst/>
                        <a:defRPr/>
                      </a:pPr>
                      <a:r>
                        <a:rPr lang="en-US" dirty="0" smtClean="0"/>
                        <a:t>Disadvantages</a:t>
                      </a:r>
                    </a:p>
                    <a:p>
                      <a:endParaRPr lang="en-US" dirty="0"/>
                    </a:p>
                  </a:txBody>
                  <a:tcPr/>
                </a:tc>
              </a:tr>
              <a:tr h="370840">
                <a:tc>
                  <a:txBody>
                    <a:bodyPr/>
                    <a:lstStyle/>
                    <a:p>
                      <a:r>
                        <a:rPr lang="en-US" dirty="0" smtClean="0"/>
                        <a:t>Simple</a:t>
                      </a:r>
                      <a:endParaRPr lang="en-US" dirty="0"/>
                    </a:p>
                  </a:txBody>
                  <a:tcPr/>
                </a:tc>
                <a:tc>
                  <a:txBody>
                    <a:bodyPr/>
                    <a:lstStyle/>
                    <a:p>
                      <a:r>
                        <a:rPr lang="en-US" dirty="0" smtClean="0"/>
                        <a:t>No incentive to conserve or load-shift</a:t>
                      </a:r>
                    </a:p>
                  </a:txBody>
                  <a:tcPr/>
                </a:tc>
              </a:tr>
              <a:tr h="370840">
                <a:tc>
                  <a:txBody>
                    <a:bodyPr/>
                    <a:lstStyle/>
                    <a:p>
                      <a:endParaRPr lang="en-US" dirty="0"/>
                    </a:p>
                  </a:txBody>
                  <a:tcPr/>
                </a:tc>
                <a:tc>
                  <a:txBody>
                    <a:bodyPr/>
                    <a:lstStyle/>
                    <a:p>
                      <a:r>
                        <a:rPr lang="en-US" dirty="0" smtClean="0"/>
                        <a:t>Not fair (people who use more</a:t>
                      </a:r>
                      <a:r>
                        <a:rPr lang="en-US" baseline="0" dirty="0" smtClean="0"/>
                        <a:t> should pay more)</a:t>
                      </a:r>
                    </a:p>
                  </a:txBody>
                  <a:tcPr/>
                </a:tc>
              </a:tr>
            </a:tbl>
          </a:graphicData>
        </a:graphic>
      </p:graphicFrame>
    </p:spTree>
    <p:extLst>
      <p:ext uri="{BB962C8B-B14F-4D97-AF65-F5344CB8AC3E}">
        <p14:creationId xmlns:p14="http://schemas.microsoft.com/office/powerpoint/2010/main" val="1362590116"/>
      </p:ext>
    </p:extLst>
  </p:cSld>
  <p:clrMapOvr>
    <a:masterClrMapping/>
  </p:clrMapOvr>
  <p:transition>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285750" indent="-285750">
              <a:buFont typeface="Arial" panose="020B0604020202020204" pitchFamily="34" charset="0"/>
              <a:buChar char="•"/>
            </a:pPr>
            <a:endParaRPr lang="en-US" dirty="0"/>
          </a:p>
          <a:p>
            <a:endParaRPr lang="en-US" dirty="0" smtClean="0"/>
          </a:p>
          <a:p>
            <a:endParaRPr lang="en-US" dirty="0"/>
          </a:p>
        </p:txBody>
      </p:sp>
      <p:sp>
        <p:nvSpPr>
          <p:cNvPr id="3" name="Title 2"/>
          <p:cNvSpPr>
            <a:spLocks noGrp="1"/>
          </p:cNvSpPr>
          <p:nvPr>
            <p:ph type="title"/>
          </p:nvPr>
        </p:nvSpPr>
        <p:spPr/>
        <p:txBody>
          <a:bodyPr/>
          <a:lstStyle/>
          <a:p>
            <a:r>
              <a:rPr lang="en-US" dirty="0" smtClean="0"/>
              <a:t>Tariff type #2: </a:t>
            </a:r>
            <a:r>
              <a:rPr lang="en-US" dirty="0"/>
              <a:t>b</a:t>
            </a:r>
            <a:r>
              <a:rPr lang="en-US" dirty="0" smtClean="0"/>
              <a:t>ased on appliances &amp; lights</a:t>
            </a:r>
            <a:endParaRPr lang="en-US" dirty="0"/>
          </a:p>
        </p:txBody>
      </p:sp>
      <p:sp>
        <p:nvSpPr>
          <p:cNvPr id="4" name="Footer Placeholder 3"/>
          <p:cNvSpPr>
            <a:spLocks noGrp="1"/>
          </p:cNvSpPr>
          <p:nvPr>
            <p:ph type="ftr" sz="quarter" idx="3"/>
          </p:nvPr>
        </p:nvSpPr>
        <p:spPr/>
        <p:txBody>
          <a:bodyPr/>
          <a:lstStyle/>
          <a:p>
            <a:endParaRPr lang="en-US" dirty="0"/>
          </a:p>
        </p:txBody>
      </p:sp>
      <p:grpSp>
        <p:nvGrpSpPr>
          <p:cNvPr id="8" name="Group 7"/>
          <p:cNvGrpSpPr/>
          <p:nvPr/>
        </p:nvGrpSpPr>
        <p:grpSpPr>
          <a:xfrm>
            <a:off x="8148845" y="179677"/>
            <a:ext cx="2495314" cy="2505233"/>
            <a:chOff x="3593396" y="2394666"/>
            <a:chExt cx="3288627" cy="3244973"/>
          </a:xfrm>
        </p:grpSpPr>
        <p:pic>
          <p:nvPicPr>
            <p:cNvPr id="5" name="Picture 4"/>
            <p:cNvPicPr>
              <a:picLocks noChangeAspect="1"/>
            </p:cNvPicPr>
            <p:nvPr/>
          </p:nvPicPr>
          <p:blipFill>
            <a:blip r:embed="rId3"/>
            <a:stretch>
              <a:fillRect/>
            </a:stretch>
          </p:blipFill>
          <p:spPr>
            <a:xfrm>
              <a:off x="3593396" y="2394666"/>
              <a:ext cx="3141663" cy="3141663"/>
            </a:xfrm>
            <a:prstGeom prst="rect">
              <a:avLst/>
            </a:prstGeom>
          </p:spPr>
        </p:pic>
        <p:pic>
          <p:nvPicPr>
            <p:cNvPr id="7" name="Picture 6"/>
            <p:cNvPicPr>
              <a:picLocks noChangeAspect="1"/>
            </p:cNvPicPr>
            <p:nvPr/>
          </p:nvPicPr>
          <p:blipFill>
            <a:blip r:embed="rId4">
              <a:clrChange>
                <a:clrFrom>
                  <a:srgbClr val="FFFFFF"/>
                </a:clrFrom>
                <a:clrTo>
                  <a:srgbClr val="FFFFFF">
                    <a:alpha val="0"/>
                  </a:srgbClr>
                </a:clrTo>
              </a:clrChange>
            </a:blip>
            <a:stretch>
              <a:fillRect/>
            </a:stretch>
          </p:blipFill>
          <p:spPr>
            <a:xfrm>
              <a:off x="3593396" y="2394666"/>
              <a:ext cx="3288627" cy="3244973"/>
            </a:xfrm>
            <a:prstGeom prst="rect">
              <a:avLst/>
            </a:prstGeom>
          </p:spPr>
        </p:pic>
      </p:grpSp>
      <p:graphicFrame>
        <p:nvGraphicFramePr>
          <p:cNvPr id="9" name="Table 8"/>
          <p:cNvGraphicFramePr>
            <a:graphicFrameLocks noGrp="1"/>
          </p:cNvGraphicFramePr>
          <p:nvPr>
            <p:extLst>
              <p:ext uri="{D42A27DB-BD31-4B8C-83A1-F6EECF244321}">
                <p14:modId xmlns:p14="http://schemas.microsoft.com/office/powerpoint/2010/main" val="2931127247"/>
              </p:ext>
            </p:extLst>
          </p:nvPr>
        </p:nvGraphicFramePr>
        <p:xfrm>
          <a:off x="1075586" y="2875856"/>
          <a:ext cx="7125760" cy="1554480"/>
        </p:xfrm>
        <a:graphic>
          <a:graphicData uri="http://schemas.openxmlformats.org/drawingml/2006/table">
            <a:tbl>
              <a:tblPr firstRow="1" bandRow="1">
                <a:tableStyleId>{5C22544A-7EE6-4342-B048-85BDC9FD1C3A}</a:tableStyleId>
              </a:tblPr>
              <a:tblGrid>
                <a:gridCol w="3562880"/>
                <a:gridCol w="3562880"/>
              </a:tblGrid>
              <a:tr h="370840">
                <a:tc>
                  <a:txBody>
                    <a:bodyPr/>
                    <a:lstStyle/>
                    <a:p>
                      <a:pPr marL="0" indent="0">
                        <a:buFont typeface="Arial" panose="020B0604020202020204" pitchFamily="34" charset="0"/>
                        <a:buNone/>
                      </a:pPr>
                      <a:r>
                        <a:rPr lang="en-US" dirty="0" smtClean="0"/>
                        <a:t>Advantages</a:t>
                      </a:r>
                    </a:p>
                    <a:p>
                      <a:endParaRPr lang="en-US" dirty="0"/>
                    </a:p>
                  </a:txBody>
                  <a:tcPr/>
                </a:tc>
                <a:tc>
                  <a:txBody>
                    <a:bodyPr/>
                    <a:lstStyle/>
                    <a:p>
                      <a:pPr marL="0" marR="0" lvl="0" indent="0" algn="l" defTabSz="521437" rtl="0" eaLnBrk="1" fontAlgn="auto" latinLnBrk="0" hangingPunct="1">
                        <a:lnSpc>
                          <a:spcPct val="100000"/>
                        </a:lnSpc>
                        <a:spcBef>
                          <a:spcPts val="0"/>
                        </a:spcBef>
                        <a:spcAft>
                          <a:spcPts val="0"/>
                        </a:spcAft>
                        <a:buClrTx/>
                        <a:buSzTx/>
                        <a:buFontTx/>
                        <a:buNone/>
                        <a:tabLst/>
                        <a:defRPr/>
                      </a:pPr>
                      <a:r>
                        <a:rPr lang="en-US" dirty="0" smtClean="0"/>
                        <a:t>Disadvantages</a:t>
                      </a:r>
                    </a:p>
                    <a:p>
                      <a:endParaRPr lang="en-US" dirty="0"/>
                    </a:p>
                  </a:txBody>
                  <a:tcPr/>
                </a:tc>
              </a:tr>
              <a:tr h="370840">
                <a:tc>
                  <a:txBody>
                    <a:bodyPr/>
                    <a:lstStyle/>
                    <a:p>
                      <a:r>
                        <a:rPr lang="en-US" dirty="0" smtClean="0"/>
                        <a:t>Simple</a:t>
                      </a:r>
                      <a:endParaRPr lang="en-US" dirty="0"/>
                    </a:p>
                  </a:txBody>
                  <a:tcPr/>
                </a:tc>
                <a:tc>
                  <a:txBody>
                    <a:bodyPr/>
                    <a:lstStyle/>
                    <a:p>
                      <a:r>
                        <a:rPr lang="en-US" dirty="0" smtClean="0"/>
                        <a:t>No incentive to conserve</a:t>
                      </a:r>
                    </a:p>
                  </a:txBody>
                  <a:tcPr/>
                </a:tc>
              </a:tr>
              <a:tr h="370840">
                <a:tc>
                  <a:txBody>
                    <a:bodyPr/>
                    <a:lstStyle/>
                    <a:p>
                      <a:endParaRPr lang="en-US" dirty="0"/>
                    </a:p>
                  </a:txBody>
                  <a:tcPr/>
                </a:tc>
                <a:tc>
                  <a:txBody>
                    <a:bodyPr/>
                    <a:lstStyle/>
                    <a:p>
                      <a:r>
                        <a:rPr lang="en-US" baseline="0" dirty="0" smtClean="0"/>
                        <a:t>Easy to cheat</a:t>
                      </a:r>
                    </a:p>
                  </a:txBody>
                  <a:tcPr/>
                </a:tc>
              </a:tr>
            </a:tbl>
          </a:graphicData>
        </a:graphic>
      </p:graphicFrame>
    </p:spTree>
    <p:extLst>
      <p:ext uri="{BB962C8B-B14F-4D97-AF65-F5344CB8AC3E}">
        <p14:creationId xmlns:p14="http://schemas.microsoft.com/office/powerpoint/2010/main" val="3415688841"/>
      </p:ext>
    </p:extLst>
  </p:cSld>
  <p:clrMapOvr>
    <a:masterClrMapping/>
  </p:clrMapOvr>
  <p:transition>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0293" y="1678133"/>
            <a:ext cx="8020149" cy="4989368"/>
          </a:xfrm>
        </p:spPr>
        <p:txBody>
          <a:bodyPr/>
          <a:lstStyle/>
          <a:p>
            <a:pPr marL="285750" indent="-285750">
              <a:buFont typeface="Arial" panose="020B0604020202020204" pitchFamily="34" charset="0"/>
              <a:buChar char="•"/>
            </a:pPr>
            <a:endParaRPr lang="en-US" dirty="0"/>
          </a:p>
          <a:p>
            <a:endParaRPr lang="en-US" dirty="0" smtClean="0"/>
          </a:p>
          <a:p>
            <a:endParaRPr lang="en-US" dirty="0"/>
          </a:p>
        </p:txBody>
      </p:sp>
      <p:sp>
        <p:nvSpPr>
          <p:cNvPr id="3" name="Title 2"/>
          <p:cNvSpPr>
            <a:spLocks noGrp="1"/>
          </p:cNvSpPr>
          <p:nvPr>
            <p:ph type="title"/>
          </p:nvPr>
        </p:nvSpPr>
        <p:spPr/>
        <p:txBody>
          <a:bodyPr/>
          <a:lstStyle/>
          <a:p>
            <a:r>
              <a:rPr lang="en-US" dirty="0" smtClean="0"/>
              <a:t>Tariff type #3: subscription tariff – load limiter</a:t>
            </a:r>
            <a:endParaRPr lang="en-US" dirty="0"/>
          </a:p>
        </p:txBody>
      </p:sp>
      <p:sp>
        <p:nvSpPr>
          <p:cNvPr id="4" name="Footer Placeholder 3"/>
          <p:cNvSpPr>
            <a:spLocks noGrp="1"/>
          </p:cNvSpPr>
          <p:nvPr>
            <p:ph type="ftr" sz="quarter" idx="3"/>
          </p:nvPr>
        </p:nvSpPr>
        <p:spPr/>
        <p:txBody>
          <a:bodyPr/>
          <a:lstStyle/>
          <a:p>
            <a:endParaRPr lang="en-US" dirty="0"/>
          </a:p>
        </p:txBody>
      </p:sp>
      <p:grpSp>
        <p:nvGrpSpPr>
          <p:cNvPr id="8" name="Group 7"/>
          <p:cNvGrpSpPr/>
          <p:nvPr/>
        </p:nvGrpSpPr>
        <p:grpSpPr>
          <a:xfrm>
            <a:off x="8148845" y="179677"/>
            <a:ext cx="2495314" cy="2505233"/>
            <a:chOff x="3593396" y="2394666"/>
            <a:chExt cx="3288627" cy="3244973"/>
          </a:xfrm>
        </p:grpSpPr>
        <p:pic>
          <p:nvPicPr>
            <p:cNvPr id="5" name="Picture 4"/>
            <p:cNvPicPr>
              <a:picLocks noChangeAspect="1"/>
            </p:cNvPicPr>
            <p:nvPr/>
          </p:nvPicPr>
          <p:blipFill>
            <a:blip r:embed="rId3"/>
            <a:stretch>
              <a:fillRect/>
            </a:stretch>
          </p:blipFill>
          <p:spPr>
            <a:xfrm>
              <a:off x="3593396" y="2394666"/>
              <a:ext cx="3141663" cy="3141663"/>
            </a:xfrm>
            <a:prstGeom prst="rect">
              <a:avLst/>
            </a:prstGeom>
          </p:spPr>
        </p:pic>
        <p:pic>
          <p:nvPicPr>
            <p:cNvPr id="7" name="Picture 6"/>
            <p:cNvPicPr>
              <a:picLocks noChangeAspect="1"/>
            </p:cNvPicPr>
            <p:nvPr/>
          </p:nvPicPr>
          <p:blipFill>
            <a:blip r:embed="rId4">
              <a:clrChange>
                <a:clrFrom>
                  <a:srgbClr val="FFFFFF"/>
                </a:clrFrom>
                <a:clrTo>
                  <a:srgbClr val="FFFFFF">
                    <a:alpha val="0"/>
                  </a:srgbClr>
                </a:clrTo>
              </a:clrChange>
            </a:blip>
            <a:stretch>
              <a:fillRect/>
            </a:stretch>
          </p:blipFill>
          <p:spPr>
            <a:xfrm>
              <a:off x="3593396" y="2394666"/>
              <a:ext cx="3288627" cy="3244973"/>
            </a:xfrm>
            <a:prstGeom prst="rect">
              <a:avLst/>
            </a:prstGeom>
          </p:spPr>
        </p:pic>
      </p:grpSp>
      <p:graphicFrame>
        <p:nvGraphicFramePr>
          <p:cNvPr id="9" name="Table 8"/>
          <p:cNvGraphicFramePr>
            <a:graphicFrameLocks noGrp="1"/>
          </p:cNvGraphicFramePr>
          <p:nvPr>
            <p:extLst>
              <p:ext uri="{D42A27DB-BD31-4B8C-83A1-F6EECF244321}">
                <p14:modId xmlns:p14="http://schemas.microsoft.com/office/powerpoint/2010/main" val="2647544119"/>
              </p:ext>
            </p:extLst>
          </p:nvPr>
        </p:nvGraphicFramePr>
        <p:xfrm>
          <a:off x="1075586" y="3272589"/>
          <a:ext cx="7125760" cy="3017520"/>
        </p:xfrm>
        <a:graphic>
          <a:graphicData uri="http://schemas.openxmlformats.org/drawingml/2006/table">
            <a:tbl>
              <a:tblPr firstRow="1" bandRow="1">
                <a:tableStyleId>{5C22544A-7EE6-4342-B048-85BDC9FD1C3A}</a:tableStyleId>
              </a:tblPr>
              <a:tblGrid>
                <a:gridCol w="3562880"/>
                <a:gridCol w="3562880"/>
              </a:tblGrid>
              <a:tr h="334787">
                <a:tc>
                  <a:txBody>
                    <a:bodyPr/>
                    <a:lstStyle/>
                    <a:p>
                      <a:pPr marL="0" indent="0">
                        <a:buFont typeface="Arial" panose="020B0604020202020204" pitchFamily="34" charset="0"/>
                        <a:buNone/>
                      </a:pPr>
                      <a:r>
                        <a:rPr lang="en-US" dirty="0" smtClean="0"/>
                        <a:t>Advantages</a:t>
                      </a:r>
                    </a:p>
                    <a:p>
                      <a:endParaRPr lang="en-US" dirty="0"/>
                    </a:p>
                  </a:txBody>
                  <a:tcPr/>
                </a:tc>
                <a:tc>
                  <a:txBody>
                    <a:bodyPr/>
                    <a:lstStyle/>
                    <a:p>
                      <a:pPr marL="0" marR="0" lvl="0" indent="0" algn="l" defTabSz="521437" rtl="0" eaLnBrk="1" fontAlgn="auto" latinLnBrk="0" hangingPunct="1">
                        <a:lnSpc>
                          <a:spcPct val="100000"/>
                        </a:lnSpc>
                        <a:spcBef>
                          <a:spcPts val="0"/>
                        </a:spcBef>
                        <a:spcAft>
                          <a:spcPts val="0"/>
                        </a:spcAft>
                        <a:buClrTx/>
                        <a:buSzTx/>
                        <a:buFontTx/>
                        <a:buNone/>
                        <a:tabLst/>
                        <a:defRPr/>
                      </a:pPr>
                      <a:r>
                        <a:rPr lang="en-US" dirty="0" smtClean="0"/>
                        <a:t>Disadvantages</a:t>
                      </a:r>
                    </a:p>
                    <a:p>
                      <a:endParaRPr lang="en-US" dirty="0"/>
                    </a:p>
                  </a:txBody>
                  <a:tcPr/>
                </a:tc>
              </a:tr>
              <a:tr h="370840">
                <a:tc>
                  <a:txBody>
                    <a:bodyPr/>
                    <a:lstStyle/>
                    <a:p>
                      <a:r>
                        <a:rPr lang="en-US" dirty="0" smtClean="0"/>
                        <a:t>Simple</a:t>
                      </a:r>
                      <a:endParaRPr lang="en-US" dirty="0"/>
                    </a:p>
                  </a:txBody>
                  <a:tcPr/>
                </a:tc>
                <a:tc>
                  <a:txBody>
                    <a:bodyPr/>
                    <a:lstStyle/>
                    <a:p>
                      <a:r>
                        <a:rPr lang="en-US" dirty="0" smtClean="0"/>
                        <a:t>Still have to collect monthly</a:t>
                      </a:r>
                      <a:r>
                        <a:rPr lang="en-US" baseline="0" dirty="0" smtClean="0"/>
                        <a:t> payments</a:t>
                      </a:r>
                      <a:endParaRPr lang="en-US" dirty="0"/>
                    </a:p>
                  </a:txBody>
                  <a:tcPr/>
                </a:tc>
              </a:tr>
              <a:tr h="370840">
                <a:tc>
                  <a:txBody>
                    <a:bodyPr/>
                    <a:lstStyle/>
                    <a:p>
                      <a:r>
                        <a:rPr lang="en-US" dirty="0" smtClean="0"/>
                        <a:t>Fair</a:t>
                      </a:r>
                      <a:endParaRPr lang="en-US" dirty="0"/>
                    </a:p>
                  </a:txBody>
                  <a:tcPr/>
                </a:tc>
                <a:tc>
                  <a:txBody>
                    <a:bodyPr/>
                    <a:lstStyle/>
                    <a:p>
                      <a:r>
                        <a:rPr lang="en-US" dirty="0" smtClean="0"/>
                        <a:t>Inconvenient</a:t>
                      </a:r>
                      <a:r>
                        <a:rPr lang="en-US" baseline="0" dirty="0" smtClean="0"/>
                        <a:t> to consumers when load shuts off</a:t>
                      </a:r>
                      <a:endParaRPr lang="en-US" dirty="0"/>
                    </a:p>
                  </a:txBody>
                  <a:tcPr/>
                </a:tc>
              </a:tr>
              <a:tr h="370840">
                <a:tc>
                  <a:txBody>
                    <a:bodyPr/>
                    <a:lstStyle/>
                    <a:p>
                      <a:r>
                        <a:rPr lang="en-US" dirty="0" smtClean="0"/>
                        <a:t>Some</a:t>
                      </a:r>
                      <a:r>
                        <a:rPr lang="en-US" baseline="0" dirty="0" smtClean="0"/>
                        <a:t> i</a:t>
                      </a:r>
                      <a:r>
                        <a:rPr lang="en-US" dirty="0" smtClean="0"/>
                        <a:t>ncentive to load-shift</a:t>
                      </a:r>
                      <a:endParaRPr lang="en-US" dirty="0"/>
                    </a:p>
                  </a:txBody>
                  <a:tcPr/>
                </a:tc>
                <a:tc>
                  <a:txBody>
                    <a:bodyPr/>
                    <a:lstStyle/>
                    <a:p>
                      <a:endParaRPr lang="en-US" baseline="0" dirty="0" smtClean="0"/>
                    </a:p>
                  </a:txBody>
                  <a:tcPr/>
                </a:tc>
              </a:tr>
              <a:tr h="370840">
                <a:tc>
                  <a:txBody>
                    <a:bodyPr/>
                    <a:lstStyle/>
                    <a:p>
                      <a:r>
                        <a:rPr lang="en-US" dirty="0" smtClean="0"/>
                        <a:t>Inexpensive</a:t>
                      </a:r>
                      <a:endParaRPr lang="en-US" dirty="0"/>
                    </a:p>
                  </a:txBody>
                  <a:tcPr/>
                </a:tc>
                <a:tc>
                  <a:txBody>
                    <a:bodyPr/>
                    <a:lstStyle/>
                    <a:p>
                      <a:endParaRPr lang="en-US" baseline="0" dirty="0" smtClean="0"/>
                    </a:p>
                  </a:txBody>
                  <a:tcPr/>
                </a:tc>
              </a:tr>
            </a:tbl>
          </a:graphicData>
        </a:graphic>
      </p:graphicFrame>
      <p:pic>
        <p:nvPicPr>
          <p:cNvPr id="10" name="Picture 9"/>
          <p:cNvPicPr>
            <a:picLocks noChangeAspect="1"/>
          </p:cNvPicPr>
          <p:nvPr/>
        </p:nvPicPr>
        <p:blipFill>
          <a:blip r:embed="rId5"/>
          <a:stretch>
            <a:fillRect/>
          </a:stretch>
        </p:blipFill>
        <p:spPr>
          <a:xfrm>
            <a:off x="8302246" y="3082773"/>
            <a:ext cx="2188512" cy="2188512"/>
          </a:xfrm>
          <a:prstGeom prst="rect">
            <a:avLst/>
          </a:prstGeom>
        </p:spPr>
      </p:pic>
      <p:sp>
        <p:nvSpPr>
          <p:cNvPr id="6" name="TextBox 5"/>
          <p:cNvSpPr txBox="1"/>
          <p:nvPr/>
        </p:nvSpPr>
        <p:spPr>
          <a:xfrm>
            <a:off x="753978" y="2133600"/>
            <a:ext cx="7154779" cy="1138988"/>
          </a:xfrm>
          <a:prstGeom prst="rect">
            <a:avLst/>
          </a:prstGeom>
          <a:noFill/>
        </p:spPr>
        <p:txBody>
          <a:bodyPr wrap="none" rtlCol="0">
            <a:noAutofit/>
          </a:bodyPr>
          <a:lstStyle/>
          <a:p>
            <a:pPr marL="182880" lvl="2"/>
            <a:r>
              <a:rPr lang="en-US" dirty="0" smtClean="0"/>
              <a:t>Subscription tariff example:</a:t>
            </a:r>
            <a:br>
              <a:rPr lang="en-US" dirty="0" smtClean="0"/>
            </a:br>
            <a:r>
              <a:rPr lang="en-US" dirty="0" smtClean="0"/>
              <a:t>	0.25 Amp (60 watts) = 3000 kyat/month</a:t>
            </a:r>
          </a:p>
          <a:p>
            <a:pPr marL="182880" lvl="2"/>
            <a:r>
              <a:rPr lang="en-US" dirty="0"/>
              <a:t>	</a:t>
            </a:r>
            <a:r>
              <a:rPr lang="en-US" dirty="0" smtClean="0"/>
              <a:t>0.50 Amp (120 watts) = 7000 kyat/month</a:t>
            </a:r>
            <a:endParaRPr lang="en-US" dirty="0"/>
          </a:p>
        </p:txBody>
      </p:sp>
    </p:spTree>
    <p:extLst>
      <p:ext uri="{BB962C8B-B14F-4D97-AF65-F5344CB8AC3E}">
        <p14:creationId xmlns:p14="http://schemas.microsoft.com/office/powerpoint/2010/main" val="3795620905"/>
      </p:ext>
    </p:extLst>
  </p:cSld>
  <p:clrMapOvr>
    <a:masterClrMapping/>
  </p:clrMapOvr>
  <p:transition>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0293" y="1678133"/>
            <a:ext cx="8020149" cy="4989368"/>
          </a:xfrm>
        </p:spPr>
        <p:txBody>
          <a:bodyPr/>
          <a:lstStyle/>
          <a:p>
            <a:pPr marL="285750" indent="-285750">
              <a:buFont typeface="Arial" panose="020B0604020202020204" pitchFamily="34" charset="0"/>
              <a:buChar char="•"/>
            </a:pPr>
            <a:endParaRPr lang="en-US" dirty="0"/>
          </a:p>
          <a:p>
            <a:endParaRPr lang="en-US" dirty="0" smtClean="0"/>
          </a:p>
          <a:p>
            <a:endParaRPr lang="en-US" dirty="0"/>
          </a:p>
        </p:txBody>
      </p:sp>
      <p:sp>
        <p:nvSpPr>
          <p:cNvPr id="3" name="Title 2"/>
          <p:cNvSpPr>
            <a:spLocks noGrp="1"/>
          </p:cNvSpPr>
          <p:nvPr>
            <p:ph type="title"/>
          </p:nvPr>
        </p:nvSpPr>
        <p:spPr>
          <a:xfrm>
            <a:off x="527050" y="931876"/>
            <a:ext cx="6659813" cy="746256"/>
          </a:xfrm>
        </p:spPr>
        <p:txBody>
          <a:bodyPr/>
          <a:lstStyle/>
          <a:p>
            <a:r>
              <a:rPr lang="en-US" dirty="0" smtClean="0"/>
              <a:t>Tariff type #4: conventional kWh meter</a:t>
            </a:r>
            <a:endParaRPr lang="en-US" dirty="0"/>
          </a:p>
        </p:txBody>
      </p:sp>
      <p:sp>
        <p:nvSpPr>
          <p:cNvPr id="4" name="Footer Placeholder 3"/>
          <p:cNvSpPr>
            <a:spLocks noGrp="1"/>
          </p:cNvSpPr>
          <p:nvPr>
            <p:ph type="ftr" sz="quarter" idx="3"/>
          </p:nvPr>
        </p:nvSpPr>
        <p:spPr/>
        <p:txBody>
          <a:bodyPr/>
          <a:lstStyle/>
          <a:p>
            <a:endParaRPr lang="en-US" dirty="0"/>
          </a:p>
        </p:txBody>
      </p:sp>
      <p:pic>
        <p:nvPicPr>
          <p:cNvPr id="5" name="Picture 4"/>
          <p:cNvPicPr>
            <a:picLocks noChangeAspect="1"/>
          </p:cNvPicPr>
          <p:nvPr/>
        </p:nvPicPr>
        <p:blipFill>
          <a:blip r:embed="rId3"/>
          <a:stretch>
            <a:fillRect/>
          </a:stretch>
        </p:blipFill>
        <p:spPr>
          <a:xfrm>
            <a:off x="8148845" y="179677"/>
            <a:ext cx="2383802" cy="2425474"/>
          </a:xfrm>
          <a:prstGeom prst="rect">
            <a:avLst/>
          </a:prstGeom>
        </p:spPr>
      </p:pic>
      <p:graphicFrame>
        <p:nvGraphicFramePr>
          <p:cNvPr id="9" name="Table 8"/>
          <p:cNvGraphicFramePr>
            <a:graphicFrameLocks noGrp="1"/>
          </p:cNvGraphicFramePr>
          <p:nvPr>
            <p:extLst>
              <p:ext uri="{D42A27DB-BD31-4B8C-83A1-F6EECF244321}">
                <p14:modId xmlns:p14="http://schemas.microsoft.com/office/powerpoint/2010/main" val="3682453697"/>
              </p:ext>
            </p:extLst>
          </p:nvPr>
        </p:nvGraphicFramePr>
        <p:xfrm>
          <a:off x="1075586" y="3272589"/>
          <a:ext cx="7125760" cy="2194560"/>
        </p:xfrm>
        <a:graphic>
          <a:graphicData uri="http://schemas.openxmlformats.org/drawingml/2006/table">
            <a:tbl>
              <a:tblPr firstRow="1" bandRow="1">
                <a:tableStyleId>{5C22544A-7EE6-4342-B048-85BDC9FD1C3A}</a:tableStyleId>
              </a:tblPr>
              <a:tblGrid>
                <a:gridCol w="3562880"/>
                <a:gridCol w="3562880"/>
              </a:tblGrid>
              <a:tr h="334787">
                <a:tc>
                  <a:txBody>
                    <a:bodyPr/>
                    <a:lstStyle/>
                    <a:p>
                      <a:pPr marL="0" indent="0">
                        <a:buFont typeface="Arial" panose="020B0604020202020204" pitchFamily="34" charset="0"/>
                        <a:buNone/>
                      </a:pPr>
                      <a:r>
                        <a:rPr lang="en-US" dirty="0" smtClean="0"/>
                        <a:t>Advantages</a:t>
                      </a:r>
                    </a:p>
                    <a:p>
                      <a:endParaRPr lang="en-US" dirty="0"/>
                    </a:p>
                  </a:txBody>
                  <a:tcPr/>
                </a:tc>
                <a:tc>
                  <a:txBody>
                    <a:bodyPr/>
                    <a:lstStyle/>
                    <a:p>
                      <a:pPr marL="0" marR="0" lvl="0" indent="0" algn="l" defTabSz="521437" rtl="0" eaLnBrk="1" fontAlgn="auto" latinLnBrk="0" hangingPunct="1">
                        <a:lnSpc>
                          <a:spcPct val="100000"/>
                        </a:lnSpc>
                        <a:spcBef>
                          <a:spcPts val="0"/>
                        </a:spcBef>
                        <a:spcAft>
                          <a:spcPts val="0"/>
                        </a:spcAft>
                        <a:buClrTx/>
                        <a:buSzTx/>
                        <a:buFontTx/>
                        <a:buNone/>
                        <a:tabLst/>
                        <a:defRPr/>
                      </a:pPr>
                      <a:r>
                        <a:rPr lang="en-US" dirty="0" smtClean="0"/>
                        <a:t>Disadvantages</a:t>
                      </a:r>
                    </a:p>
                    <a:p>
                      <a:endParaRPr lang="en-US" dirty="0"/>
                    </a:p>
                  </a:txBody>
                  <a:tcPr/>
                </a:tc>
              </a:tr>
              <a:tr h="370840">
                <a:tc>
                  <a:txBody>
                    <a:bodyPr/>
                    <a:lstStyle/>
                    <a:p>
                      <a:r>
                        <a:rPr lang="en-US" dirty="0" smtClean="0"/>
                        <a:t>Simple</a:t>
                      </a:r>
                      <a:endParaRPr lang="en-US" dirty="0"/>
                    </a:p>
                  </a:txBody>
                  <a:tcPr/>
                </a:tc>
                <a:tc>
                  <a:txBody>
                    <a:bodyPr/>
                    <a:lstStyle/>
                    <a:p>
                      <a:r>
                        <a:rPr lang="en-US" dirty="0" smtClean="0"/>
                        <a:t>Requires</a:t>
                      </a:r>
                      <a:r>
                        <a:rPr lang="en-US" baseline="0" dirty="0" smtClean="0"/>
                        <a:t> monthly meter readings</a:t>
                      </a:r>
                      <a:endParaRPr lang="en-US" dirty="0"/>
                    </a:p>
                  </a:txBody>
                  <a:tcPr/>
                </a:tc>
              </a:tr>
              <a:tr h="370840">
                <a:tc>
                  <a:txBody>
                    <a:bodyPr/>
                    <a:lstStyle/>
                    <a:p>
                      <a:r>
                        <a:rPr lang="en-US" dirty="0" smtClean="0"/>
                        <a:t>Fair</a:t>
                      </a:r>
                      <a:endParaRPr lang="en-US" dirty="0"/>
                    </a:p>
                  </a:txBody>
                  <a:tcPr/>
                </a:tc>
                <a:tc>
                  <a:txBody>
                    <a:bodyPr/>
                    <a:lstStyle/>
                    <a:p>
                      <a:r>
                        <a:rPr lang="en-US" dirty="0" smtClean="0"/>
                        <a:t>Does not</a:t>
                      </a:r>
                      <a:r>
                        <a:rPr lang="en-US" baseline="0" dirty="0" smtClean="0"/>
                        <a:t> encourage load shifting</a:t>
                      </a:r>
                      <a:endParaRPr lang="en-US" dirty="0"/>
                    </a:p>
                  </a:txBody>
                  <a:tcPr/>
                </a:tc>
              </a:tr>
            </a:tbl>
          </a:graphicData>
        </a:graphic>
      </p:graphicFrame>
      <p:sp>
        <p:nvSpPr>
          <p:cNvPr id="6" name="TextBox 5"/>
          <p:cNvSpPr txBox="1"/>
          <p:nvPr/>
        </p:nvSpPr>
        <p:spPr>
          <a:xfrm>
            <a:off x="753978" y="2133600"/>
            <a:ext cx="7154779" cy="1138988"/>
          </a:xfrm>
          <a:prstGeom prst="rect">
            <a:avLst/>
          </a:prstGeom>
          <a:noFill/>
        </p:spPr>
        <p:txBody>
          <a:bodyPr wrap="none" rtlCol="0">
            <a:noAutofit/>
          </a:bodyPr>
          <a:lstStyle/>
          <a:p>
            <a:pPr marL="182880" lvl="2"/>
            <a:endParaRPr lang="en-US" dirty="0"/>
          </a:p>
        </p:txBody>
      </p:sp>
    </p:spTree>
    <p:extLst>
      <p:ext uri="{BB962C8B-B14F-4D97-AF65-F5344CB8AC3E}">
        <p14:creationId xmlns:p14="http://schemas.microsoft.com/office/powerpoint/2010/main" val="2611160881"/>
      </p:ext>
    </p:extLst>
  </p:cSld>
  <p:clrMapOvr>
    <a:masterClrMapping/>
  </p:clrMapOvr>
  <p:transition>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0293" y="1678133"/>
            <a:ext cx="8020149" cy="4989368"/>
          </a:xfrm>
        </p:spPr>
        <p:txBody>
          <a:bodyPr/>
          <a:lstStyle/>
          <a:p>
            <a:pPr marL="285750" indent="-285750">
              <a:buFont typeface="Arial" panose="020B0604020202020204" pitchFamily="34" charset="0"/>
              <a:buChar char="•"/>
            </a:pPr>
            <a:endParaRPr lang="en-US" dirty="0"/>
          </a:p>
          <a:p>
            <a:endParaRPr lang="en-US" dirty="0" smtClean="0"/>
          </a:p>
          <a:p>
            <a:endParaRPr lang="en-US" dirty="0"/>
          </a:p>
        </p:txBody>
      </p:sp>
      <p:sp>
        <p:nvSpPr>
          <p:cNvPr id="3" name="Title 2"/>
          <p:cNvSpPr>
            <a:spLocks noGrp="1"/>
          </p:cNvSpPr>
          <p:nvPr>
            <p:ph type="title"/>
          </p:nvPr>
        </p:nvSpPr>
        <p:spPr>
          <a:xfrm>
            <a:off x="527050" y="931876"/>
            <a:ext cx="6659813" cy="746256"/>
          </a:xfrm>
        </p:spPr>
        <p:txBody>
          <a:bodyPr/>
          <a:lstStyle/>
          <a:p>
            <a:r>
              <a:rPr lang="en-US" dirty="0" smtClean="0"/>
              <a:t>Tariff type #4: pre-pay meter</a:t>
            </a:r>
            <a:endParaRPr lang="en-US" dirty="0"/>
          </a:p>
        </p:txBody>
      </p:sp>
      <p:sp>
        <p:nvSpPr>
          <p:cNvPr id="4" name="Footer Placeholder 3"/>
          <p:cNvSpPr>
            <a:spLocks noGrp="1"/>
          </p:cNvSpPr>
          <p:nvPr>
            <p:ph type="ftr" sz="quarter" idx="3"/>
          </p:nvPr>
        </p:nvSpPr>
        <p:spPr/>
        <p:txBody>
          <a:bodyPr/>
          <a:lstStyle/>
          <a:p>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1689606076"/>
              </p:ext>
            </p:extLst>
          </p:nvPr>
        </p:nvGraphicFramePr>
        <p:xfrm>
          <a:off x="1075586" y="3272589"/>
          <a:ext cx="7125760" cy="3337560"/>
        </p:xfrm>
        <a:graphic>
          <a:graphicData uri="http://schemas.openxmlformats.org/drawingml/2006/table">
            <a:tbl>
              <a:tblPr firstRow="1" bandRow="1">
                <a:tableStyleId>{5C22544A-7EE6-4342-B048-85BDC9FD1C3A}</a:tableStyleId>
              </a:tblPr>
              <a:tblGrid>
                <a:gridCol w="3562880"/>
                <a:gridCol w="3562880"/>
              </a:tblGrid>
              <a:tr h="334787">
                <a:tc>
                  <a:txBody>
                    <a:bodyPr/>
                    <a:lstStyle/>
                    <a:p>
                      <a:pPr marL="0" indent="0">
                        <a:buFont typeface="Arial" panose="020B0604020202020204" pitchFamily="34" charset="0"/>
                        <a:buNone/>
                      </a:pPr>
                      <a:r>
                        <a:rPr lang="en-US" dirty="0" smtClean="0"/>
                        <a:t>Advantages</a:t>
                      </a:r>
                    </a:p>
                    <a:p>
                      <a:endParaRPr lang="en-US" dirty="0"/>
                    </a:p>
                  </a:txBody>
                  <a:tcPr/>
                </a:tc>
                <a:tc>
                  <a:txBody>
                    <a:bodyPr/>
                    <a:lstStyle/>
                    <a:p>
                      <a:pPr marL="0" marR="0" lvl="0" indent="0" algn="l" defTabSz="521437" rtl="0" eaLnBrk="1" fontAlgn="auto" latinLnBrk="0" hangingPunct="1">
                        <a:lnSpc>
                          <a:spcPct val="100000"/>
                        </a:lnSpc>
                        <a:spcBef>
                          <a:spcPts val="0"/>
                        </a:spcBef>
                        <a:spcAft>
                          <a:spcPts val="0"/>
                        </a:spcAft>
                        <a:buClrTx/>
                        <a:buSzTx/>
                        <a:buFontTx/>
                        <a:buNone/>
                        <a:tabLst/>
                        <a:defRPr/>
                      </a:pPr>
                      <a:r>
                        <a:rPr lang="en-US" dirty="0" smtClean="0"/>
                        <a:t>Disadvantages</a:t>
                      </a:r>
                    </a:p>
                    <a:p>
                      <a:endParaRPr lang="en-US" dirty="0"/>
                    </a:p>
                  </a:txBody>
                  <a:tcPr/>
                </a:tc>
              </a:tr>
              <a:tr h="370840">
                <a:tc>
                  <a:txBody>
                    <a:bodyPr/>
                    <a:lstStyle/>
                    <a:p>
                      <a:r>
                        <a:rPr lang="en-US" dirty="0" smtClean="0"/>
                        <a:t>Simple</a:t>
                      </a:r>
                      <a:endParaRPr lang="en-US" dirty="0"/>
                    </a:p>
                  </a:txBody>
                  <a:tcPr/>
                </a:tc>
                <a:tc>
                  <a:txBody>
                    <a:bodyPr/>
                    <a:lstStyle/>
                    <a:p>
                      <a:r>
                        <a:rPr lang="en-US" dirty="0" smtClean="0"/>
                        <a:t>Meters are</a:t>
                      </a:r>
                      <a:r>
                        <a:rPr lang="en-US" baseline="0" dirty="0" smtClean="0"/>
                        <a:t> more e</a:t>
                      </a:r>
                      <a:r>
                        <a:rPr lang="en-US" dirty="0" smtClean="0"/>
                        <a:t>xpensive</a:t>
                      </a:r>
                      <a:endParaRPr lang="en-US" dirty="0"/>
                    </a:p>
                  </a:txBody>
                  <a:tcPr/>
                </a:tc>
              </a:tr>
              <a:tr h="370840">
                <a:tc>
                  <a:txBody>
                    <a:bodyPr/>
                    <a:lstStyle/>
                    <a:p>
                      <a:r>
                        <a:rPr lang="en-US" dirty="0" smtClean="0"/>
                        <a:t>Fair</a:t>
                      </a:r>
                      <a:endParaRPr lang="en-US" dirty="0"/>
                    </a:p>
                  </a:txBody>
                  <a:tcPr/>
                </a:tc>
                <a:tc>
                  <a:txBody>
                    <a:bodyPr/>
                    <a:lstStyle/>
                    <a:p>
                      <a:endParaRPr lang="en-US" dirty="0"/>
                    </a:p>
                  </a:txBody>
                  <a:tcPr/>
                </a:tc>
              </a:tr>
              <a:tr h="370840">
                <a:tc>
                  <a:txBody>
                    <a:bodyPr/>
                    <a:lstStyle/>
                    <a:p>
                      <a:r>
                        <a:rPr lang="en-US" dirty="0" smtClean="0"/>
                        <a:t>Can be programmed to</a:t>
                      </a:r>
                      <a:r>
                        <a:rPr lang="en-US" baseline="0" dirty="0" smtClean="0"/>
                        <a:t> be cheaper in off-peak time (time of use – TOU rate).</a:t>
                      </a:r>
                      <a:endParaRPr lang="en-US" dirty="0"/>
                    </a:p>
                  </a:txBody>
                  <a:tcPr/>
                </a:tc>
                <a:tc>
                  <a:txBody>
                    <a:bodyPr/>
                    <a:lstStyle/>
                    <a:p>
                      <a:endParaRPr lang="en-US" dirty="0"/>
                    </a:p>
                  </a:txBody>
                  <a:tcPr/>
                </a:tc>
              </a:tr>
              <a:tr h="370840">
                <a:tc>
                  <a:txBody>
                    <a:bodyPr/>
                    <a:lstStyle/>
                    <a:p>
                      <a:r>
                        <a:rPr lang="en-US" dirty="0" smtClean="0"/>
                        <a:t>Pre-pay means no need for bill</a:t>
                      </a:r>
                      <a:r>
                        <a:rPr lang="en-US" baseline="0" dirty="0" smtClean="0"/>
                        <a:t> collection</a:t>
                      </a:r>
                      <a:endParaRPr lang="en-US" dirty="0"/>
                    </a:p>
                  </a:txBody>
                  <a:tcPr/>
                </a:tc>
                <a:tc>
                  <a:txBody>
                    <a:bodyPr/>
                    <a:lstStyle/>
                    <a:p>
                      <a:endParaRPr lang="en-US" dirty="0"/>
                    </a:p>
                  </a:txBody>
                  <a:tcPr/>
                </a:tc>
              </a:tr>
            </a:tbl>
          </a:graphicData>
        </a:graphic>
      </p:graphicFrame>
      <p:sp>
        <p:nvSpPr>
          <p:cNvPr id="6" name="TextBox 5"/>
          <p:cNvSpPr txBox="1"/>
          <p:nvPr/>
        </p:nvSpPr>
        <p:spPr>
          <a:xfrm>
            <a:off x="279566" y="2133601"/>
            <a:ext cx="7154779" cy="1138988"/>
          </a:xfrm>
          <a:prstGeom prst="rect">
            <a:avLst/>
          </a:prstGeom>
          <a:noFill/>
        </p:spPr>
        <p:txBody>
          <a:bodyPr wrap="none" rtlCol="0">
            <a:noAutofit/>
          </a:bodyPr>
          <a:lstStyle/>
          <a:p>
            <a:pPr marL="182880" lvl="2"/>
            <a:r>
              <a:rPr lang="en-US" dirty="0" smtClean="0"/>
              <a:t>Users buy electricity in advance like pre-pay cell phone minutes</a:t>
            </a:r>
            <a:endParaRPr lang="en-US" dirty="0"/>
          </a:p>
        </p:txBody>
      </p:sp>
      <p:pic>
        <p:nvPicPr>
          <p:cNvPr id="8" name="Picture 4" descr="Image result for prepay met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5022" y="50831"/>
            <a:ext cx="2263616" cy="2800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7743256"/>
      </p:ext>
    </p:extLst>
  </p:cSld>
  <p:clrMapOvr>
    <a:masterClrMapping/>
  </p:clrMapOvr>
  <p:transition>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n-US" altLang="en-US" dirty="0"/>
              <a:t>Interconnection to the main grid</a:t>
            </a:r>
            <a:endParaRPr lang="en-US" dirty="0"/>
          </a:p>
        </p:txBody>
      </p:sp>
      <p:pic>
        <p:nvPicPr>
          <p:cNvPr id="3" name="Picture 2"/>
          <p:cNvPicPr>
            <a:picLocks noChangeAspect="1"/>
          </p:cNvPicPr>
          <p:nvPr/>
        </p:nvPicPr>
        <p:blipFill>
          <a:blip r:embed="rId3"/>
          <a:stretch>
            <a:fillRect/>
          </a:stretch>
        </p:blipFill>
        <p:spPr>
          <a:xfrm>
            <a:off x="6140939" y="1996580"/>
            <a:ext cx="4547699" cy="5566270"/>
          </a:xfrm>
          <a:prstGeom prst="rect">
            <a:avLst/>
          </a:prstGeom>
        </p:spPr>
      </p:pic>
    </p:spTree>
    <p:extLst>
      <p:ext uri="{BB962C8B-B14F-4D97-AF65-F5344CB8AC3E}">
        <p14:creationId xmlns:p14="http://schemas.microsoft.com/office/powerpoint/2010/main" val="17553890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11th Sept 017.jpg"/>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0"/>
            <a:ext cx="10688638" cy="7562850"/>
          </a:xfrm>
          <a:prstGeom prst="rect">
            <a:avLst/>
          </a:prstGeom>
        </p:spPr>
      </p:pic>
      <p:sp>
        <p:nvSpPr>
          <p:cNvPr id="2050" name="AutoShape 2" descr="imap://chrisgreacen%40gmail%2Ecom@imap.googlemail.com:993/fetch%3EUID%3E/INBOX%3E82275?part=1.2&amp;type=image/jpeg&amp;filename=11th%20Sept%20017.jpg"/>
          <p:cNvSpPr>
            <a:spLocks noChangeAspect="1" noChangeArrowheads="1"/>
          </p:cNvSpPr>
          <p:nvPr/>
        </p:nvSpPr>
        <p:spPr bwMode="auto">
          <a:xfrm>
            <a:off x="473983" y="-159309"/>
            <a:ext cx="336127" cy="336128"/>
          </a:xfrm>
          <a:prstGeom prst="rect">
            <a:avLst/>
          </a:prstGeom>
          <a:noFill/>
        </p:spPr>
        <p:txBody>
          <a:bodyPr vert="horz" wrap="square" lIns="100838" tIns="50419" rIns="100838" bIns="50419" numCol="1" anchor="t" anchorCtr="0" compatLnSpc="1">
            <a:prstTxWarp prst="textNoShape">
              <a:avLst/>
            </a:prstTxWarp>
          </a:bodyPr>
          <a:lstStyle/>
          <a:p>
            <a:endParaRPr lang="en-US" sz="2316"/>
          </a:p>
        </p:txBody>
      </p:sp>
      <p:sp>
        <p:nvSpPr>
          <p:cNvPr id="2052" name="AutoShape 4" descr="imap://chrisgreacen%40gmail%2Ecom@imap.googlemail.com:993/fetch%3EUID%3E/INBOX%3E82275?part=1.2&amp;type=image/jpeg&amp;filename=11th%20Sept%20017.jpg"/>
          <p:cNvSpPr>
            <a:spLocks noChangeAspect="1" noChangeArrowheads="1"/>
          </p:cNvSpPr>
          <p:nvPr/>
        </p:nvSpPr>
        <p:spPr bwMode="auto">
          <a:xfrm>
            <a:off x="473983" y="-159309"/>
            <a:ext cx="336127" cy="336128"/>
          </a:xfrm>
          <a:prstGeom prst="rect">
            <a:avLst/>
          </a:prstGeom>
          <a:noFill/>
        </p:spPr>
        <p:txBody>
          <a:bodyPr vert="horz" wrap="square" lIns="100838" tIns="50419" rIns="100838" bIns="50419" numCol="1" anchor="t" anchorCtr="0" compatLnSpc="1">
            <a:prstTxWarp prst="textNoShape">
              <a:avLst/>
            </a:prstTxWarp>
          </a:bodyPr>
          <a:lstStyle/>
          <a:p>
            <a:endParaRPr lang="en-US" sz="2316"/>
          </a:p>
        </p:txBody>
      </p:sp>
      <p:sp>
        <p:nvSpPr>
          <p:cNvPr id="2054" name="AutoShape 6" descr="imap://chrisgreacen%40gmail%2Ecom@imap.googlemail.com:993/fetch%3EUID%3E/INBOX%3E82275?part=1.2&amp;type=image/jpeg&amp;filename=11th%20Sept%20017.jpg"/>
          <p:cNvSpPr>
            <a:spLocks noChangeAspect="1" noChangeArrowheads="1"/>
          </p:cNvSpPr>
          <p:nvPr/>
        </p:nvSpPr>
        <p:spPr bwMode="auto">
          <a:xfrm>
            <a:off x="473983" y="-159309"/>
            <a:ext cx="336127" cy="336128"/>
          </a:xfrm>
          <a:prstGeom prst="rect">
            <a:avLst/>
          </a:prstGeom>
          <a:noFill/>
        </p:spPr>
        <p:txBody>
          <a:bodyPr vert="horz" wrap="square" lIns="100838" tIns="50419" rIns="100838" bIns="50419" numCol="1" anchor="t" anchorCtr="0" compatLnSpc="1">
            <a:prstTxWarp prst="textNoShape">
              <a:avLst/>
            </a:prstTxWarp>
          </a:bodyPr>
          <a:lstStyle/>
          <a:p>
            <a:endParaRPr lang="en-US" sz="2316"/>
          </a:p>
        </p:txBody>
      </p:sp>
      <p:sp>
        <p:nvSpPr>
          <p:cNvPr id="9" name="Title 8"/>
          <p:cNvSpPr>
            <a:spLocks noGrp="1"/>
          </p:cNvSpPr>
          <p:nvPr>
            <p:ph type="title"/>
          </p:nvPr>
        </p:nvSpPr>
        <p:spPr>
          <a:xfrm>
            <a:off x="302420" y="-129863"/>
            <a:ext cx="5378027" cy="1827689"/>
          </a:xfrm>
        </p:spPr>
        <p:txBody>
          <a:bodyPr>
            <a:normAutofit/>
          </a:bodyPr>
          <a:lstStyle/>
          <a:p>
            <a:r>
              <a:rPr lang="en-US" dirty="0" err="1" smtClean="0">
                <a:solidFill>
                  <a:schemeClr val="tx1"/>
                </a:solidFill>
              </a:rPr>
              <a:t>Mwenga</a:t>
            </a:r>
            <a:r>
              <a:rPr lang="en-US" dirty="0" smtClean="0">
                <a:solidFill>
                  <a:schemeClr val="tx1"/>
                </a:solidFill>
              </a:rPr>
              <a:t> 4 MW hydro</a:t>
            </a:r>
            <a:br>
              <a:rPr lang="en-US" dirty="0" smtClean="0">
                <a:solidFill>
                  <a:schemeClr val="tx1"/>
                </a:solidFill>
              </a:rPr>
            </a:br>
            <a:r>
              <a:rPr lang="en-US" sz="1985" dirty="0"/>
              <a:t>800 households in 15 villages (expanding to 4000) &amp; sells to the grid</a:t>
            </a:r>
            <a:br>
              <a:rPr lang="en-US" sz="1985" dirty="0"/>
            </a:br>
            <a:r>
              <a:rPr lang="en-US" sz="1985" dirty="0">
                <a:solidFill>
                  <a:schemeClr val="bg1"/>
                </a:solidFill>
              </a:rPr>
              <a:t>Tanzania</a:t>
            </a:r>
          </a:p>
        </p:txBody>
      </p:sp>
      <p:sp>
        <p:nvSpPr>
          <p:cNvPr id="10" name="Slide Number Placeholder 1"/>
          <p:cNvSpPr>
            <a:spLocks noGrp="1"/>
          </p:cNvSpPr>
          <p:nvPr>
            <p:ph type="sldNum" sz="quarter" idx="12"/>
          </p:nvPr>
        </p:nvSpPr>
        <p:spPr bwMode="auto">
          <a:xfrm>
            <a:off x="463480" y="6848581"/>
            <a:ext cx="504190" cy="504190"/>
          </a:xfrm>
          <a:ln>
            <a:miter lim="800000"/>
            <a:headEnd/>
            <a:tailEnd/>
          </a:ln>
        </p:spPr>
        <p:txBody>
          <a:bodyPr/>
          <a:lstStyle/>
          <a:p>
            <a:pPr>
              <a:defRPr/>
            </a:pPr>
            <a:fld id="{FFF62B7E-0C10-4C11-97B1-14D25B8D960C}" type="slidenum">
              <a:rPr lang="en-US"/>
              <a:pPr>
                <a:defRPr/>
              </a:pPr>
              <a:t>76</a:t>
            </a:fld>
            <a:endParaRPr lang="en-US" dirty="0"/>
          </a:p>
        </p:txBody>
      </p:sp>
      <p:pic>
        <p:nvPicPr>
          <p:cNvPr id="11" name="Picture 10" descr="135.JPG"/>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8216719" y="1"/>
            <a:ext cx="2464929" cy="1848697"/>
          </a:xfrm>
          <a:prstGeom prst="rect">
            <a:avLst/>
          </a:prstGeom>
        </p:spPr>
      </p:pic>
      <p:pic>
        <p:nvPicPr>
          <p:cNvPr id="12" name="Picture 11" descr="180.JPG"/>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5807811" y="1"/>
            <a:ext cx="2436918" cy="1827689"/>
          </a:xfrm>
          <a:prstGeom prst="rect">
            <a:avLst/>
          </a:prstGeom>
        </p:spPr>
      </p:pic>
    </p:spTree>
    <p:extLst>
      <p:ext uri="{BB962C8B-B14F-4D97-AF65-F5344CB8AC3E}">
        <p14:creationId xmlns:p14="http://schemas.microsoft.com/office/powerpoint/2010/main" val="3448825132"/>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p:nvPr/>
        </p:nvPicPr>
        <p:blipFill rotWithShape="1">
          <a:blip r:embed="rId3">
            <a:extLst>
              <a:ext uri="{28A0092B-C50C-407E-A947-70E740481C1C}">
                <a14:useLocalDpi xmlns:a14="http://schemas.microsoft.com/office/drawing/2010/main" val="0"/>
              </a:ext>
            </a:extLst>
          </a:blip>
          <a:srcRect t="5262"/>
          <a:stretch/>
        </p:blipFill>
        <p:spPr bwMode="auto">
          <a:xfrm>
            <a:off x="1146097" y="1260476"/>
            <a:ext cx="8598802" cy="6052030"/>
          </a:xfrm>
          <a:prstGeom prst="rect">
            <a:avLst/>
          </a:prstGeom>
          <a:noFill/>
          <a:ln>
            <a:noFill/>
          </a:ln>
        </p:spPr>
      </p:pic>
      <p:sp>
        <p:nvSpPr>
          <p:cNvPr id="4" name="Title 3"/>
          <p:cNvSpPr>
            <a:spLocks noGrp="1"/>
          </p:cNvSpPr>
          <p:nvPr>
            <p:ph type="title"/>
          </p:nvPr>
        </p:nvSpPr>
        <p:spPr/>
        <p:txBody>
          <a:bodyPr/>
          <a:lstStyle/>
          <a:p>
            <a:r>
              <a:rPr lang="en-US" dirty="0" smtClean="0"/>
              <a:t>Before the grid arrives</a:t>
            </a:r>
            <a:endParaRPr lang="en-US" dirty="0"/>
          </a:p>
        </p:txBody>
      </p:sp>
      <p:sp>
        <p:nvSpPr>
          <p:cNvPr id="5" name="Content Placeholder 4"/>
          <p:cNvSpPr>
            <a:spLocks noGrp="1"/>
          </p:cNvSpPr>
          <p:nvPr>
            <p:ph idx="1"/>
          </p:nvPr>
        </p:nvSpPr>
        <p:spPr/>
        <p:txBody>
          <a:bodyPr>
            <a:normAutofit/>
          </a:bodyPr>
          <a:lstStyle/>
          <a:p>
            <a:endParaRPr lang="en-US" dirty="0" smtClean="0"/>
          </a:p>
          <a:p>
            <a:pPr marL="504200" lvl="1"/>
            <a:endParaRPr lang="en-US" dirty="0"/>
          </a:p>
        </p:txBody>
      </p:sp>
      <p:sp>
        <p:nvSpPr>
          <p:cNvPr id="6" name="Slide Number Placeholder 5"/>
          <p:cNvSpPr>
            <a:spLocks noGrp="1"/>
          </p:cNvSpPr>
          <p:nvPr>
            <p:ph type="sldNum" sz="quarter" idx="12"/>
          </p:nvPr>
        </p:nvSpPr>
        <p:spPr/>
        <p:txBody>
          <a:bodyPr/>
          <a:lstStyle/>
          <a:p>
            <a:fld id="{EB1415BA-16C3-49CF-B0B3-20B457FF7DAB}" type="slidenum">
              <a:rPr lang="en-US" smtClean="0"/>
              <a:t>77</a:t>
            </a:fld>
            <a:endParaRPr lang="en-US"/>
          </a:p>
        </p:txBody>
      </p:sp>
      <p:pic>
        <p:nvPicPr>
          <p:cNvPr id="2" name="Picture 1"/>
          <p:cNvPicPr>
            <a:picLocks noChangeAspect="1"/>
          </p:cNvPicPr>
          <p:nvPr/>
        </p:nvPicPr>
        <p:blipFill>
          <a:blip r:embed="rId4"/>
          <a:stretch>
            <a:fillRect/>
          </a:stretch>
        </p:blipFill>
        <p:spPr>
          <a:xfrm>
            <a:off x="7122694" y="4789780"/>
            <a:ext cx="913439" cy="913439"/>
          </a:xfrm>
          <a:prstGeom prst="rect">
            <a:avLst/>
          </a:prstGeom>
        </p:spPr>
      </p:pic>
    </p:spTree>
    <p:extLst>
      <p:ext uri="{BB962C8B-B14F-4D97-AF65-F5344CB8AC3E}">
        <p14:creationId xmlns:p14="http://schemas.microsoft.com/office/powerpoint/2010/main" val="3361178658"/>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p:nvPr/>
        </p:nvPicPr>
        <p:blipFill rotWithShape="1">
          <a:blip r:embed="rId3">
            <a:extLst>
              <a:ext uri="{28A0092B-C50C-407E-A947-70E740481C1C}">
                <a14:useLocalDpi xmlns:a14="http://schemas.microsoft.com/office/drawing/2010/main" val="0"/>
              </a:ext>
            </a:extLst>
          </a:blip>
          <a:srcRect t="7519"/>
          <a:stretch/>
        </p:blipFill>
        <p:spPr bwMode="auto">
          <a:xfrm>
            <a:off x="974672" y="1260475"/>
            <a:ext cx="8935678" cy="6201292"/>
          </a:xfrm>
          <a:prstGeom prst="rect">
            <a:avLst/>
          </a:prstGeom>
          <a:noFill/>
          <a:ln>
            <a:noFill/>
          </a:ln>
        </p:spPr>
      </p:pic>
      <p:sp>
        <p:nvSpPr>
          <p:cNvPr id="2" name="Title 1"/>
          <p:cNvSpPr>
            <a:spLocks noGrp="1"/>
          </p:cNvSpPr>
          <p:nvPr>
            <p:ph type="title"/>
          </p:nvPr>
        </p:nvSpPr>
        <p:spPr/>
        <p:txBody>
          <a:bodyPr>
            <a:normAutofit/>
          </a:bodyPr>
          <a:lstStyle/>
          <a:p>
            <a:r>
              <a:rPr lang="en-US" dirty="0" smtClean="0"/>
              <a:t>Small Power Distributor (SPD)</a:t>
            </a:r>
            <a:endParaRPr lang="en-US" dirty="0"/>
          </a:p>
        </p:txBody>
      </p:sp>
      <p:sp>
        <p:nvSpPr>
          <p:cNvPr id="4" name="Slide Number Placeholder 3"/>
          <p:cNvSpPr>
            <a:spLocks noGrp="1"/>
          </p:cNvSpPr>
          <p:nvPr>
            <p:ph type="sldNum" sz="quarter" idx="12"/>
          </p:nvPr>
        </p:nvSpPr>
        <p:spPr/>
        <p:txBody>
          <a:bodyPr/>
          <a:lstStyle/>
          <a:p>
            <a:fld id="{EB1415BA-16C3-49CF-B0B3-20B457FF7DAB}" type="slidenum">
              <a:rPr lang="en-US" smtClean="0"/>
              <a:t>78</a:t>
            </a:fld>
            <a:endParaRPr lang="en-US"/>
          </a:p>
        </p:txBody>
      </p:sp>
      <p:pic>
        <p:nvPicPr>
          <p:cNvPr id="5" name="Picture 4"/>
          <p:cNvPicPr>
            <a:picLocks noChangeAspect="1"/>
          </p:cNvPicPr>
          <p:nvPr/>
        </p:nvPicPr>
        <p:blipFill>
          <a:blip r:embed="rId4"/>
          <a:stretch>
            <a:fillRect/>
          </a:stretch>
        </p:blipFill>
        <p:spPr>
          <a:xfrm>
            <a:off x="7202904" y="4789780"/>
            <a:ext cx="913439" cy="913439"/>
          </a:xfrm>
          <a:prstGeom prst="rect">
            <a:avLst/>
          </a:prstGeom>
        </p:spPr>
      </p:pic>
    </p:spTree>
    <p:extLst>
      <p:ext uri="{BB962C8B-B14F-4D97-AF65-F5344CB8AC3E}">
        <p14:creationId xmlns:p14="http://schemas.microsoft.com/office/powerpoint/2010/main" val="3881733588"/>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rotWithShape="1">
          <a:blip r:embed="rId3">
            <a:extLst>
              <a:ext uri="{28A0092B-C50C-407E-A947-70E740481C1C}">
                <a14:useLocalDpi xmlns:a14="http://schemas.microsoft.com/office/drawing/2010/main" val="0"/>
              </a:ext>
            </a:extLst>
          </a:blip>
          <a:srcRect t="7227"/>
          <a:stretch/>
        </p:blipFill>
        <p:spPr bwMode="auto">
          <a:xfrm>
            <a:off x="974672" y="1260476"/>
            <a:ext cx="8935678" cy="6472539"/>
          </a:xfrm>
          <a:prstGeom prst="rect">
            <a:avLst/>
          </a:prstGeom>
          <a:noFill/>
          <a:ln>
            <a:noFill/>
          </a:ln>
        </p:spPr>
      </p:pic>
      <p:sp>
        <p:nvSpPr>
          <p:cNvPr id="2" name="Title 1"/>
          <p:cNvSpPr>
            <a:spLocks noGrp="1"/>
          </p:cNvSpPr>
          <p:nvPr>
            <p:ph type="title"/>
          </p:nvPr>
        </p:nvSpPr>
        <p:spPr>
          <a:xfrm>
            <a:off x="628933" y="558748"/>
            <a:ext cx="9627156" cy="746256"/>
          </a:xfrm>
        </p:spPr>
        <p:txBody>
          <a:bodyPr>
            <a:normAutofit/>
          </a:bodyPr>
          <a:lstStyle/>
          <a:p>
            <a:r>
              <a:rPr lang="en-US" dirty="0" smtClean="0"/>
              <a:t>Small Power Producer (SPP)</a:t>
            </a:r>
            <a:endParaRPr lang="en-US" dirty="0"/>
          </a:p>
        </p:txBody>
      </p:sp>
      <p:sp>
        <p:nvSpPr>
          <p:cNvPr id="4" name="Slide Number Placeholder 3"/>
          <p:cNvSpPr>
            <a:spLocks noGrp="1"/>
          </p:cNvSpPr>
          <p:nvPr>
            <p:ph type="sldNum" sz="quarter" idx="12"/>
          </p:nvPr>
        </p:nvSpPr>
        <p:spPr/>
        <p:txBody>
          <a:bodyPr/>
          <a:lstStyle/>
          <a:p>
            <a:fld id="{EB1415BA-16C3-49CF-B0B3-20B457FF7DAB}" type="slidenum">
              <a:rPr lang="en-US" smtClean="0"/>
              <a:t>79</a:t>
            </a:fld>
            <a:endParaRPr lang="en-US"/>
          </a:p>
        </p:txBody>
      </p:sp>
      <p:pic>
        <p:nvPicPr>
          <p:cNvPr id="6" name="Picture 5"/>
          <p:cNvPicPr>
            <a:picLocks noChangeAspect="1"/>
          </p:cNvPicPr>
          <p:nvPr/>
        </p:nvPicPr>
        <p:blipFill>
          <a:blip r:embed="rId4"/>
          <a:stretch>
            <a:fillRect/>
          </a:stretch>
        </p:blipFill>
        <p:spPr>
          <a:xfrm>
            <a:off x="7202904" y="4789780"/>
            <a:ext cx="913439" cy="913439"/>
          </a:xfrm>
          <a:prstGeom prst="rect">
            <a:avLst/>
          </a:prstGeom>
        </p:spPr>
      </p:pic>
    </p:spTree>
    <p:extLst>
      <p:ext uri="{BB962C8B-B14F-4D97-AF65-F5344CB8AC3E}">
        <p14:creationId xmlns:p14="http://schemas.microsoft.com/office/powerpoint/2010/main" val="29192516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0293" y="1855249"/>
            <a:ext cx="4041707" cy="4812252"/>
          </a:xfrm>
        </p:spPr>
        <p:txBody>
          <a:bodyPr/>
          <a:lstStyle/>
          <a:p>
            <a:pPr marL="285750" indent="-285750">
              <a:buFont typeface="Arial" panose="020B0604020202020204" pitchFamily="34" charset="0"/>
              <a:buChar char="•"/>
            </a:pPr>
            <a:r>
              <a:rPr lang="en-US" b="0" dirty="0" smtClean="0"/>
              <a:t>Preferred </a:t>
            </a:r>
            <a:r>
              <a:rPr lang="en-US" b="0" dirty="0"/>
              <a:t>turbine for hydro-power, when the available water source has relatively high hydraulic head at low flow </a:t>
            </a:r>
            <a:r>
              <a:rPr lang="en-US" b="0" dirty="0" smtClean="0"/>
              <a:t>rates.</a:t>
            </a:r>
          </a:p>
          <a:p>
            <a:pPr marL="285750" indent="-285750">
              <a:buFont typeface="Arial" panose="020B0604020202020204" pitchFamily="34" charset="0"/>
              <a:buChar char="•"/>
            </a:pPr>
            <a:r>
              <a:rPr lang="en-US" b="0" dirty="0" smtClean="0"/>
              <a:t>Vary from 40 watts to 400 MW</a:t>
            </a:r>
            <a:endParaRPr lang="en-US" dirty="0"/>
          </a:p>
        </p:txBody>
      </p:sp>
      <p:sp>
        <p:nvSpPr>
          <p:cNvPr id="3" name="Title 2"/>
          <p:cNvSpPr>
            <a:spLocks noGrp="1"/>
          </p:cNvSpPr>
          <p:nvPr>
            <p:ph type="title"/>
          </p:nvPr>
        </p:nvSpPr>
        <p:spPr/>
        <p:txBody>
          <a:bodyPr/>
          <a:lstStyle/>
          <a:p>
            <a:r>
              <a:rPr lang="en-US" dirty="0" smtClean="0"/>
              <a:t>Pelton turbines</a:t>
            </a:r>
            <a:endParaRPr lang="en-US" dirty="0"/>
          </a:p>
        </p:txBody>
      </p:sp>
      <p:sp>
        <p:nvSpPr>
          <p:cNvPr id="4" name="Footer Placeholder 3"/>
          <p:cNvSpPr>
            <a:spLocks noGrp="1"/>
          </p:cNvSpPr>
          <p:nvPr>
            <p:ph type="ftr" sz="quarter" idx="3"/>
          </p:nvPr>
        </p:nvSpPr>
        <p:spPr/>
        <p:txBody>
          <a:bodyPr/>
          <a:lstStyle/>
          <a:p>
            <a:endParaRPr lang="en-US" dirty="0"/>
          </a:p>
        </p:txBody>
      </p:sp>
      <p:pic>
        <p:nvPicPr>
          <p:cNvPr id="30722" name="Picture 2" descr="http://www.homepower.com/sites/default/files/styles/article_image_main/public/articles/images/13_hydrosystems---14.jpg?itok=4wor-3i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04560" y="1143005"/>
            <a:ext cx="4684078" cy="640380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0293" y="3731715"/>
            <a:ext cx="4973413" cy="3730060"/>
          </a:xfrm>
          <a:prstGeom prst="rect">
            <a:avLst/>
          </a:prstGeom>
        </p:spPr>
      </p:pic>
    </p:spTree>
    <p:extLst>
      <p:ext uri="{BB962C8B-B14F-4D97-AF65-F5344CB8AC3E}">
        <p14:creationId xmlns:p14="http://schemas.microsoft.com/office/powerpoint/2010/main" val="510326710"/>
      </p:ext>
    </p:extLst>
  </p:cSld>
  <p:clrMapOvr>
    <a:masterClrMapping/>
  </p:clrMapOvr>
  <p:transition>
    <p:fad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9365" y="235180"/>
            <a:ext cx="9627156" cy="746256"/>
          </a:xfrm>
        </p:spPr>
        <p:txBody>
          <a:bodyPr>
            <a:normAutofit/>
          </a:bodyPr>
          <a:lstStyle/>
          <a:p>
            <a:r>
              <a:rPr lang="en-US" dirty="0" smtClean="0"/>
              <a:t>Both SPP and SPD</a:t>
            </a:r>
            <a:endParaRPr lang="en-US" dirty="0"/>
          </a:p>
        </p:txBody>
      </p:sp>
      <p:sp>
        <p:nvSpPr>
          <p:cNvPr id="4" name="Slide Number Placeholder 3"/>
          <p:cNvSpPr>
            <a:spLocks noGrp="1"/>
          </p:cNvSpPr>
          <p:nvPr>
            <p:ph type="sldNum" sz="quarter" idx="12"/>
          </p:nvPr>
        </p:nvSpPr>
        <p:spPr/>
        <p:txBody>
          <a:bodyPr/>
          <a:lstStyle/>
          <a:p>
            <a:fld id="{EB1415BA-16C3-49CF-B0B3-20B457FF7DAB}" type="slidenum">
              <a:rPr lang="en-US" smtClean="0"/>
              <a:t>80</a:t>
            </a:fld>
            <a:endParaRPr lang="en-US"/>
          </a:p>
        </p:txBody>
      </p:sp>
      <p:pic>
        <p:nvPicPr>
          <p:cNvPr id="78" name="Picture 77"/>
          <p:cNvPicPr>
            <a:picLocks noChangeAspect="1"/>
          </p:cNvPicPr>
          <p:nvPr/>
        </p:nvPicPr>
        <p:blipFill>
          <a:blip r:embed="rId3"/>
          <a:stretch>
            <a:fillRect/>
          </a:stretch>
        </p:blipFill>
        <p:spPr>
          <a:xfrm>
            <a:off x="1606591" y="1207045"/>
            <a:ext cx="7490529" cy="6083542"/>
          </a:xfrm>
          <a:prstGeom prst="rect">
            <a:avLst/>
          </a:prstGeom>
        </p:spPr>
      </p:pic>
      <p:pic>
        <p:nvPicPr>
          <p:cNvPr id="5" name="Picture 4"/>
          <p:cNvPicPr>
            <a:picLocks noChangeAspect="1"/>
          </p:cNvPicPr>
          <p:nvPr/>
        </p:nvPicPr>
        <p:blipFill>
          <a:blip r:embed="rId4"/>
          <a:stretch>
            <a:fillRect/>
          </a:stretch>
        </p:blipFill>
        <p:spPr>
          <a:xfrm>
            <a:off x="7218948" y="4372690"/>
            <a:ext cx="785101" cy="785101"/>
          </a:xfrm>
          <a:prstGeom prst="rect">
            <a:avLst/>
          </a:prstGeom>
        </p:spPr>
      </p:pic>
    </p:spTree>
    <p:extLst>
      <p:ext uri="{BB962C8B-B14F-4D97-AF65-F5344CB8AC3E}">
        <p14:creationId xmlns:p14="http://schemas.microsoft.com/office/powerpoint/2010/main" val="4157926235"/>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rotWithShape="1">
          <a:blip r:embed="rId3">
            <a:extLst>
              <a:ext uri="{28A0092B-C50C-407E-A947-70E740481C1C}">
                <a14:useLocalDpi xmlns:a14="http://schemas.microsoft.com/office/drawing/2010/main" val="0"/>
              </a:ext>
            </a:extLst>
          </a:blip>
          <a:srcRect t="4921"/>
          <a:stretch/>
        </p:blipFill>
        <p:spPr bwMode="auto">
          <a:xfrm>
            <a:off x="722577" y="1260476"/>
            <a:ext cx="9101922" cy="6494107"/>
          </a:xfrm>
          <a:prstGeom prst="rect">
            <a:avLst/>
          </a:prstGeom>
          <a:noFill/>
          <a:ln>
            <a:noFill/>
          </a:ln>
        </p:spPr>
      </p:pic>
      <p:sp>
        <p:nvSpPr>
          <p:cNvPr id="2" name="Title 1"/>
          <p:cNvSpPr>
            <a:spLocks noGrp="1"/>
          </p:cNvSpPr>
          <p:nvPr>
            <p:ph type="title"/>
          </p:nvPr>
        </p:nvSpPr>
        <p:spPr>
          <a:xfrm>
            <a:off x="1457492" y="338318"/>
            <a:ext cx="9627156" cy="746256"/>
          </a:xfrm>
        </p:spPr>
        <p:txBody>
          <a:bodyPr>
            <a:normAutofit/>
          </a:bodyPr>
          <a:lstStyle/>
          <a:p>
            <a:r>
              <a:rPr lang="en-US" dirty="0" smtClean="0"/>
              <a:t>Buyout option</a:t>
            </a:r>
            <a:endParaRPr lang="en-US" dirty="0"/>
          </a:p>
        </p:txBody>
      </p:sp>
      <p:sp>
        <p:nvSpPr>
          <p:cNvPr id="4" name="Slide Number Placeholder 3"/>
          <p:cNvSpPr>
            <a:spLocks noGrp="1"/>
          </p:cNvSpPr>
          <p:nvPr>
            <p:ph type="sldNum" sz="quarter" idx="12"/>
          </p:nvPr>
        </p:nvSpPr>
        <p:spPr/>
        <p:txBody>
          <a:bodyPr/>
          <a:lstStyle/>
          <a:p>
            <a:fld id="{EB1415BA-16C3-49CF-B0B3-20B457FF7DAB}" type="slidenum">
              <a:rPr lang="en-US" smtClean="0"/>
              <a:t>81</a:t>
            </a:fld>
            <a:endParaRPr lang="en-US"/>
          </a:p>
        </p:txBody>
      </p:sp>
      <p:pic>
        <p:nvPicPr>
          <p:cNvPr id="6" name="Picture 5"/>
          <p:cNvPicPr>
            <a:picLocks noChangeAspect="1"/>
          </p:cNvPicPr>
          <p:nvPr/>
        </p:nvPicPr>
        <p:blipFill>
          <a:blip r:embed="rId4"/>
          <a:stretch>
            <a:fillRect/>
          </a:stretch>
        </p:blipFill>
        <p:spPr>
          <a:xfrm>
            <a:off x="7074570" y="4765240"/>
            <a:ext cx="785101" cy="785101"/>
          </a:xfrm>
          <a:prstGeom prst="rect">
            <a:avLst/>
          </a:prstGeom>
        </p:spPr>
      </p:pic>
    </p:spTree>
    <p:extLst>
      <p:ext uri="{BB962C8B-B14F-4D97-AF65-F5344CB8AC3E}">
        <p14:creationId xmlns:p14="http://schemas.microsoft.com/office/powerpoint/2010/main" val="986700900"/>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32903" y="402487"/>
            <a:ext cx="9627156" cy="746256"/>
          </a:xfrm>
        </p:spPr>
        <p:txBody>
          <a:bodyPr/>
          <a:lstStyle/>
          <a:p>
            <a:r>
              <a:rPr lang="en-US" dirty="0" smtClean="0"/>
              <a:t>Co-existence</a:t>
            </a:r>
            <a:endParaRPr lang="en-US" dirty="0"/>
          </a:p>
        </p:txBody>
      </p:sp>
      <p:pic>
        <p:nvPicPr>
          <p:cNvPr id="5" name="Picture 4"/>
          <p:cNvPicPr>
            <a:picLocks noChangeAspect="1"/>
          </p:cNvPicPr>
          <p:nvPr/>
        </p:nvPicPr>
        <p:blipFill>
          <a:blip r:embed="rId3"/>
          <a:stretch>
            <a:fillRect/>
          </a:stretch>
        </p:blipFill>
        <p:spPr>
          <a:xfrm>
            <a:off x="1899021" y="1491752"/>
            <a:ext cx="7559867" cy="5307621"/>
          </a:xfrm>
          <a:prstGeom prst="rect">
            <a:avLst/>
          </a:prstGeom>
        </p:spPr>
      </p:pic>
      <p:pic>
        <p:nvPicPr>
          <p:cNvPr id="6" name="Picture 5"/>
          <p:cNvPicPr>
            <a:picLocks noChangeAspect="1"/>
          </p:cNvPicPr>
          <p:nvPr/>
        </p:nvPicPr>
        <p:blipFill>
          <a:blip r:embed="rId4"/>
          <a:stretch>
            <a:fillRect/>
          </a:stretch>
        </p:blipFill>
        <p:spPr>
          <a:xfrm>
            <a:off x="7395410" y="4821866"/>
            <a:ext cx="785101" cy="785101"/>
          </a:xfrm>
          <a:prstGeom prst="rect">
            <a:avLst/>
          </a:prstGeom>
        </p:spPr>
      </p:pic>
    </p:spTree>
    <p:extLst>
      <p:ext uri="{BB962C8B-B14F-4D97-AF65-F5344CB8AC3E}">
        <p14:creationId xmlns:p14="http://schemas.microsoft.com/office/powerpoint/2010/main" val="1696145167"/>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p:nvPr/>
        </p:nvPicPr>
        <p:blipFill rotWithShape="1">
          <a:blip r:embed="rId3">
            <a:extLst>
              <a:ext uri="{28A0092B-C50C-407E-A947-70E740481C1C}">
                <a14:useLocalDpi xmlns:a14="http://schemas.microsoft.com/office/drawing/2010/main" val="0"/>
              </a:ext>
            </a:extLst>
          </a:blip>
          <a:srcRect t="7438"/>
          <a:stretch/>
        </p:blipFill>
        <p:spPr bwMode="auto">
          <a:xfrm>
            <a:off x="890640" y="1260475"/>
            <a:ext cx="9201468" cy="6342850"/>
          </a:xfrm>
          <a:prstGeom prst="rect">
            <a:avLst/>
          </a:prstGeom>
          <a:noFill/>
          <a:ln>
            <a:noFill/>
          </a:ln>
        </p:spPr>
      </p:pic>
      <p:sp>
        <p:nvSpPr>
          <p:cNvPr id="2" name="Title 1"/>
          <p:cNvSpPr>
            <a:spLocks noGrp="1"/>
          </p:cNvSpPr>
          <p:nvPr>
            <p:ph type="title"/>
          </p:nvPr>
        </p:nvSpPr>
        <p:spPr/>
        <p:txBody>
          <a:bodyPr>
            <a:normAutofit/>
          </a:bodyPr>
          <a:lstStyle/>
          <a:p>
            <a:r>
              <a:rPr lang="en-US" dirty="0" smtClean="0"/>
              <a:t>Assets abandoned</a:t>
            </a:r>
            <a:endParaRPr lang="en-US" dirty="0"/>
          </a:p>
        </p:txBody>
      </p:sp>
      <p:sp>
        <p:nvSpPr>
          <p:cNvPr id="4" name="Slide Number Placeholder 3"/>
          <p:cNvSpPr>
            <a:spLocks noGrp="1"/>
          </p:cNvSpPr>
          <p:nvPr>
            <p:ph type="sldNum" sz="quarter" idx="12"/>
          </p:nvPr>
        </p:nvSpPr>
        <p:spPr/>
        <p:txBody>
          <a:bodyPr/>
          <a:lstStyle/>
          <a:p>
            <a:fld id="{EB1415BA-16C3-49CF-B0B3-20B457FF7DAB}" type="slidenum">
              <a:rPr lang="en-US" smtClean="0"/>
              <a:t>83</a:t>
            </a:fld>
            <a:endParaRPr lang="en-US"/>
          </a:p>
        </p:txBody>
      </p:sp>
      <p:pic>
        <p:nvPicPr>
          <p:cNvPr id="5" name="Picture 4"/>
          <p:cNvPicPr>
            <a:picLocks noChangeAspect="1"/>
          </p:cNvPicPr>
          <p:nvPr/>
        </p:nvPicPr>
        <p:blipFill>
          <a:blip r:embed="rId4"/>
          <a:stretch>
            <a:fillRect/>
          </a:stretch>
        </p:blipFill>
        <p:spPr>
          <a:xfrm>
            <a:off x="7411452" y="5126664"/>
            <a:ext cx="785101" cy="785101"/>
          </a:xfrm>
          <a:prstGeom prst="rect">
            <a:avLst/>
          </a:prstGeom>
        </p:spPr>
      </p:pic>
    </p:spTree>
    <p:extLst>
      <p:ext uri="{BB962C8B-B14F-4D97-AF65-F5344CB8AC3E}">
        <p14:creationId xmlns:p14="http://schemas.microsoft.com/office/powerpoint/2010/main" val="1796274241"/>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210959" y="-744344"/>
            <a:ext cx="5388531" cy="1260475"/>
          </a:xfrm>
        </p:spPr>
        <p:txBody>
          <a:bodyPr>
            <a:noAutofit/>
          </a:bodyPr>
          <a:lstStyle/>
          <a:p>
            <a:r>
              <a:rPr lang="en-US" sz="1985" dirty="0"/>
              <a:t>Induction generator connecting at 380/220 volts</a:t>
            </a:r>
          </a:p>
        </p:txBody>
      </p:sp>
      <p:grpSp>
        <p:nvGrpSpPr>
          <p:cNvPr id="2" name="Group 18"/>
          <p:cNvGrpSpPr/>
          <p:nvPr/>
        </p:nvGrpSpPr>
        <p:grpSpPr>
          <a:xfrm>
            <a:off x="3132196" y="649274"/>
            <a:ext cx="4421298" cy="5713425"/>
            <a:chOff x="883336" y="785017"/>
            <a:chExt cx="5414280" cy="6827285"/>
          </a:xfrm>
        </p:grpSpPr>
        <p:pic>
          <p:nvPicPr>
            <p:cNvPr id="2050" name="Picture 2"/>
            <p:cNvPicPr>
              <a:picLocks noChangeAspect="1" noChangeArrowheads="1"/>
            </p:cNvPicPr>
            <p:nvPr/>
          </p:nvPicPr>
          <p:blipFill>
            <a:blip r:embed="rId3" cstate="print"/>
            <a:srcRect/>
            <a:stretch>
              <a:fillRect/>
            </a:stretch>
          </p:blipFill>
          <p:spPr bwMode="auto">
            <a:xfrm>
              <a:off x="931427" y="785017"/>
              <a:ext cx="4703777" cy="6827285"/>
            </a:xfrm>
            <a:prstGeom prst="rect">
              <a:avLst/>
            </a:prstGeom>
            <a:noFill/>
            <a:ln w="9525">
              <a:noFill/>
              <a:miter lim="800000"/>
              <a:headEnd/>
              <a:tailEnd/>
            </a:ln>
            <a:effectLst/>
          </p:spPr>
        </p:pic>
        <p:sp>
          <p:nvSpPr>
            <p:cNvPr id="7" name="TextBox 6"/>
            <p:cNvSpPr txBox="1"/>
            <p:nvPr/>
          </p:nvSpPr>
          <p:spPr>
            <a:xfrm>
              <a:off x="3190936" y="785783"/>
              <a:ext cx="2558638" cy="478075"/>
            </a:xfrm>
            <a:prstGeom prst="rect">
              <a:avLst/>
            </a:prstGeom>
            <a:solidFill>
              <a:schemeClr val="bg1"/>
            </a:solidFill>
          </p:spPr>
          <p:txBody>
            <a:bodyPr wrap="square" rtlCol="0">
              <a:spAutoFit/>
            </a:bodyPr>
            <a:lstStyle/>
            <a:p>
              <a:r>
                <a:rPr lang="en-US" sz="910" dirty="0">
                  <a:solidFill>
                    <a:prstClr val="black"/>
                  </a:solidFill>
                </a:rPr>
                <a:t>Utility distribution system 22 or 33 kV</a:t>
              </a:r>
            </a:p>
          </p:txBody>
        </p:sp>
        <p:sp>
          <p:nvSpPr>
            <p:cNvPr id="8" name="TextBox 7"/>
            <p:cNvSpPr txBox="1"/>
            <p:nvPr/>
          </p:nvSpPr>
          <p:spPr>
            <a:xfrm>
              <a:off x="3437374" y="1983297"/>
              <a:ext cx="2357453" cy="298303"/>
            </a:xfrm>
            <a:prstGeom prst="rect">
              <a:avLst/>
            </a:prstGeom>
            <a:solidFill>
              <a:schemeClr val="bg1"/>
            </a:solidFill>
          </p:spPr>
          <p:txBody>
            <a:bodyPr wrap="square" rtlCol="0">
              <a:spAutoFit/>
            </a:bodyPr>
            <a:lstStyle/>
            <a:p>
              <a:r>
                <a:rPr lang="en-US" sz="910" dirty="0">
                  <a:solidFill>
                    <a:prstClr val="black"/>
                  </a:solidFill>
                </a:rPr>
                <a:t>Utility distribution transformer</a:t>
              </a:r>
            </a:p>
          </p:txBody>
        </p:sp>
        <p:sp>
          <p:nvSpPr>
            <p:cNvPr id="9" name="TextBox 8"/>
            <p:cNvSpPr txBox="1"/>
            <p:nvPr/>
          </p:nvSpPr>
          <p:spPr>
            <a:xfrm>
              <a:off x="3331460" y="2761720"/>
              <a:ext cx="2669307" cy="478075"/>
            </a:xfrm>
            <a:prstGeom prst="rect">
              <a:avLst/>
            </a:prstGeom>
            <a:solidFill>
              <a:schemeClr val="bg1"/>
            </a:solidFill>
          </p:spPr>
          <p:txBody>
            <a:bodyPr wrap="square" rtlCol="0">
              <a:spAutoFit/>
            </a:bodyPr>
            <a:lstStyle/>
            <a:p>
              <a:r>
                <a:rPr lang="en-US" sz="910" dirty="0">
                  <a:solidFill>
                    <a:prstClr val="black"/>
                  </a:solidFill>
                </a:rPr>
                <a:t>Utility distribution system 380/220 volt</a:t>
              </a:r>
            </a:p>
          </p:txBody>
        </p:sp>
        <p:sp>
          <p:nvSpPr>
            <p:cNvPr id="10" name="TextBox 9"/>
            <p:cNvSpPr txBox="1"/>
            <p:nvPr/>
          </p:nvSpPr>
          <p:spPr>
            <a:xfrm>
              <a:off x="3626977" y="3261785"/>
              <a:ext cx="2669307" cy="298303"/>
            </a:xfrm>
            <a:prstGeom prst="rect">
              <a:avLst/>
            </a:prstGeom>
            <a:solidFill>
              <a:schemeClr val="bg1"/>
            </a:solidFill>
          </p:spPr>
          <p:txBody>
            <a:bodyPr wrap="square" rtlCol="0">
              <a:spAutoFit/>
            </a:bodyPr>
            <a:lstStyle/>
            <a:p>
              <a:r>
                <a:rPr lang="en-US" sz="910" dirty="0">
                  <a:solidFill>
                    <a:prstClr val="black"/>
                  </a:solidFill>
                </a:rPr>
                <a:t>Zone of utility responsibility</a:t>
              </a:r>
            </a:p>
          </p:txBody>
        </p:sp>
        <p:sp>
          <p:nvSpPr>
            <p:cNvPr id="11" name="TextBox 10"/>
            <p:cNvSpPr txBox="1"/>
            <p:nvPr/>
          </p:nvSpPr>
          <p:spPr>
            <a:xfrm>
              <a:off x="3628309" y="3617319"/>
              <a:ext cx="2669307" cy="298303"/>
            </a:xfrm>
            <a:prstGeom prst="rect">
              <a:avLst/>
            </a:prstGeom>
            <a:solidFill>
              <a:schemeClr val="bg1"/>
            </a:solidFill>
          </p:spPr>
          <p:txBody>
            <a:bodyPr wrap="square" rtlCol="0">
              <a:spAutoFit/>
            </a:bodyPr>
            <a:lstStyle/>
            <a:p>
              <a:r>
                <a:rPr lang="en-US" sz="910" dirty="0">
                  <a:solidFill>
                    <a:prstClr val="black"/>
                  </a:solidFill>
                </a:rPr>
                <a:t>Zone of VSPP responsibility</a:t>
              </a:r>
            </a:p>
          </p:txBody>
        </p:sp>
        <p:sp>
          <p:nvSpPr>
            <p:cNvPr id="12" name="TextBox 11"/>
            <p:cNvSpPr txBox="1"/>
            <p:nvPr/>
          </p:nvSpPr>
          <p:spPr>
            <a:xfrm>
              <a:off x="883336" y="4023464"/>
              <a:ext cx="1428760" cy="478075"/>
            </a:xfrm>
            <a:prstGeom prst="rect">
              <a:avLst/>
            </a:prstGeom>
            <a:solidFill>
              <a:schemeClr val="bg1"/>
            </a:solidFill>
          </p:spPr>
          <p:txBody>
            <a:bodyPr wrap="square" rtlCol="0">
              <a:spAutoFit/>
            </a:bodyPr>
            <a:lstStyle/>
            <a:p>
              <a:r>
                <a:rPr lang="en-US" sz="910" dirty="0">
                  <a:solidFill>
                    <a:prstClr val="black"/>
                  </a:solidFill>
                </a:rPr>
                <a:t>Other Customer load</a:t>
              </a:r>
            </a:p>
          </p:txBody>
        </p:sp>
        <p:sp>
          <p:nvSpPr>
            <p:cNvPr id="13" name="TextBox 12"/>
            <p:cNvSpPr txBox="1"/>
            <p:nvPr/>
          </p:nvSpPr>
          <p:spPr>
            <a:xfrm>
              <a:off x="1310001" y="4904860"/>
              <a:ext cx="1490675" cy="657847"/>
            </a:xfrm>
            <a:prstGeom prst="rect">
              <a:avLst/>
            </a:prstGeom>
            <a:solidFill>
              <a:schemeClr val="bg1"/>
            </a:solidFill>
          </p:spPr>
          <p:txBody>
            <a:bodyPr wrap="square" rtlCol="0">
              <a:spAutoFit/>
            </a:bodyPr>
            <a:lstStyle/>
            <a:p>
              <a:r>
                <a:rPr lang="en-US" sz="910" dirty="0">
                  <a:solidFill>
                    <a:prstClr val="black"/>
                  </a:solidFill>
                </a:rPr>
                <a:t>Circuit breaker at interconnection point</a:t>
              </a:r>
            </a:p>
          </p:txBody>
        </p:sp>
        <p:sp>
          <p:nvSpPr>
            <p:cNvPr id="14" name="TextBox 13"/>
            <p:cNvSpPr txBox="1"/>
            <p:nvPr/>
          </p:nvSpPr>
          <p:spPr>
            <a:xfrm>
              <a:off x="1508126" y="6974303"/>
              <a:ext cx="1135057" cy="478075"/>
            </a:xfrm>
            <a:prstGeom prst="rect">
              <a:avLst/>
            </a:prstGeom>
            <a:solidFill>
              <a:schemeClr val="bg1"/>
            </a:solidFill>
          </p:spPr>
          <p:txBody>
            <a:bodyPr wrap="square" rtlCol="0">
              <a:spAutoFit/>
            </a:bodyPr>
            <a:lstStyle/>
            <a:p>
              <a:r>
                <a:rPr lang="en-US" sz="910" dirty="0">
                  <a:solidFill>
                    <a:prstClr val="black"/>
                  </a:solidFill>
                </a:rPr>
                <a:t>Load of  VSPP</a:t>
              </a:r>
            </a:p>
          </p:txBody>
        </p:sp>
      </p:grpSp>
      <p:graphicFrame>
        <p:nvGraphicFramePr>
          <p:cNvPr id="18" name="Table 17"/>
          <p:cNvGraphicFramePr>
            <a:graphicFrameLocks noGrp="1"/>
          </p:cNvGraphicFramePr>
          <p:nvPr/>
        </p:nvGraphicFramePr>
        <p:xfrm>
          <a:off x="2744574" y="6550268"/>
          <a:ext cx="5435816" cy="1012582"/>
        </p:xfrm>
        <a:graphic>
          <a:graphicData uri="http://schemas.openxmlformats.org/drawingml/2006/table">
            <a:tbl>
              <a:tblPr firstRow="1" bandRow="1">
                <a:tableStyleId>{7E9639D4-E3E2-4D34-9284-5A2195B3D0D7}</a:tableStyleId>
              </a:tblPr>
              <a:tblGrid>
                <a:gridCol w="1299873"/>
                <a:gridCol w="2324004"/>
                <a:gridCol w="1811939"/>
              </a:tblGrid>
              <a:tr h="306716">
                <a:tc>
                  <a:txBody>
                    <a:bodyPr/>
                    <a:lstStyle/>
                    <a:p>
                      <a:r>
                        <a:rPr lang="en-US" sz="900" dirty="0" smtClean="0"/>
                        <a:t>Relay function</a:t>
                      </a:r>
                      <a:endParaRPr lang="en-US" sz="900" dirty="0"/>
                    </a:p>
                  </a:txBody>
                  <a:tcPr marL="75629" marR="75629" marT="37814" marB="37814"/>
                </a:tc>
                <a:tc>
                  <a:txBody>
                    <a:bodyPr/>
                    <a:lstStyle/>
                    <a:p>
                      <a:r>
                        <a:rPr lang="en-US" sz="900" dirty="0" smtClean="0"/>
                        <a:t>Details</a:t>
                      </a:r>
                      <a:endParaRPr lang="en-US" sz="900" dirty="0"/>
                    </a:p>
                  </a:txBody>
                  <a:tcPr marL="75629" marR="75629" marT="37814" marB="37814"/>
                </a:tc>
                <a:tc>
                  <a:txBody>
                    <a:bodyPr/>
                    <a:lstStyle/>
                    <a:p>
                      <a:r>
                        <a:rPr lang="en-US" sz="900" dirty="0" smtClean="0"/>
                        <a:t>Location</a:t>
                      </a:r>
                      <a:endParaRPr lang="en-US" sz="900" dirty="0"/>
                    </a:p>
                  </a:txBody>
                  <a:tcPr marL="75629" marR="75629" marT="37814" marB="37814"/>
                </a:tc>
              </a:tr>
              <a:tr h="352933">
                <a:tc>
                  <a:txBody>
                    <a:bodyPr/>
                    <a:lstStyle/>
                    <a:p>
                      <a:r>
                        <a:rPr lang="en-US" sz="900" dirty="0" smtClean="0"/>
                        <a:t>27/59</a:t>
                      </a:r>
                      <a:endParaRPr lang="en-US" sz="900" dirty="0"/>
                    </a:p>
                  </a:txBody>
                  <a:tcPr marL="75629" marR="75629" marT="37814" marB="37814"/>
                </a:tc>
                <a:tc>
                  <a:txBody>
                    <a:bodyPr/>
                    <a:lstStyle/>
                    <a:p>
                      <a:r>
                        <a:rPr lang="da-DK" sz="900" dirty="0" smtClean="0"/>
                        <a:t>Undervoltage/Overvoltage</a:t>
                      </a:r>
                    </a:p>
                    <a:p>
                      <a:endParaRPr lang="en-US" sz="900" dirty="0"/>
                    </a:p>
                  </a:txBody>
                  <a:tcPr marL="75629" marR="75629" marT="37814" marB="37814"/>
                </a:tc>
                <a:tc>
                  <a:txBody>
                    <a:bodyPr/>
                    <a:lstStyle/>
                    <a:p>
                      <a:r>
                        <a:rPr lang="en-US" sz="900" dirty="0" smtClean="0"/>
                        <a:t>Trip CB-A</a:t>
                      </a:r>
                      <a:endParaRPr lang="en-US" sz="900" dirty="0"/>
                    </a:p>
                  </a:txBody>
                  <a:tcPr marL="75629" marR="75629" marT="37814" marB="37814"/>
                </a:tc>
              </a:tr>
              <a:tr h="352933">
                <a:tc>
                  <a:txBody>
                    <a:bodyPr/>
                    <a:lstStyle/>
                    <a:p>
                      <a:r>
                        <a:rPr lang="en-US" sz="900" dirty="0" smtClean="0"/>
                        <a:t>81</a:t>
                      </a:r>
                      <a:endParaRPr lang="en-US" sz="900" dirty="0"/>
                    </a:p>
                  </a:txBody>
                  <a:tcPr marL="75629" marR="75629" marT="37814" marB="37814"/>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a-DK" sz="900" dirty="0" smtClean="0"/>
                        <a:t>Underfrequency/Overfrequency</a:t>
                      </a:r>
                    </a:p>
                    <a:p>
                      <a:endParaRPr lang="en-US" sz="900" dirty="0"/>
                    </a:p>
                  </a:txBody>
                  <a:tcPr marL="75629" marR="75629" marT="37814" marB="37814"/>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t>Trip CB-A</a:t>
                      </a:r>
                    </a:p>
                    <a:p>
                      <a:endParaRPr lang="en-US" sz="900" dirty="0"/>
                    </a:p>
                  </a:txBody>
                  <a:tcPr marL="75629" marR="75629" marT="37814" marB="37814"/>
                </a:tc>
              </a:tr>
            </a:tbl>
          </a:graphicData>
        </a:graphic>
      </p:graphicFrame>
    </p:spTree>
    <p:extLst>
      <p:ext uri="{BB962C8B-B14F-4D97-AF65-F5344CB8AC3E}">
        <p14:creationId xmlns:p14="http://schemas.microsoft.com/office/powerpoint/2010/main" val="839806474"/>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Initial micro-hydro assessment</a:t>
            </a:r>
            <a:endParaRPr lang="en-US" dirty="0"/>
          </a:p>
        </p:txBody>
      </p:sp>
      <p:sp>
        <p:nvSpPr>
          <p:cNvPr id="4" name="Subtitle 3"/>
          <p:cNvSpPr>
            <a:spLocks noGrp="1"/>
          </p:cNvSpPr>
          <p:nvPr>
            <p:ph type="subTitle" idx="1"/>
          </p:nvPr>
        </p:nvSpPr>
        <p:spPr>
          <a:xfrm>
            <a:off x="745390" y="3851843"/>
            <a:ext cx="7621370" cy="711220"/>
          </a:xfrm>
        </p:spPr>
        <p:txBody>
          <a:bodyPr>
            <a:normAutofit/>
          </a:bodyPr>
          <a:lstStyle/>
          <a:p>
            <a:r>
              <a:rPr lang="en-US" dirty="0" smtClean="0"/>
              <a:t>Form NEP-9: </a:t>
            </a:r>
            <a:r>
              <a:rPr lang="en-US" dirty="0"/>
              <a:t>Components of Mini-Grid Project Proposal</a:t>
            </a:r>
          </a:p>
        </p:txBody>
      </p:sp>
    </p:spTree>
    <p:extLst>
      <p:ext uri="{BB962C8B-B14F-4D97-AF65-F5344CB8AC3E}">
        <p14:creationId xmlns:p14="http://schemas.microsoft.com/office/powerpoint/2010/main" val="2337073913"/>
      </p:ext>
    </p:extLst>
  </p:cSld>
  <p:clrMapOvr>
    <a:masterClrMapping/>
  </p:clrMapOvr>
  <p:transition>
    <p:fad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a:t>Myanmar National Electrification Program</a:t>
            </a:r>
            <a:br>
              <a:rPr lang="en-US" b="1" dirty="0"/>
            </a:br>
            <a:r>
              <a:rPr lang="en-US" b="1" dirty="0"/>
              <a:t>Form NEP-9 Components of Mini-Grid Project </a:t>
            </a:r>
            <a:r>
              <a:rPr lang="en-US" b="1" dirty="0" smtClean="0"/>
              <a:t>Proposal</a:t>
            </a:r>
            <a:endParaRPr lang="en-US" dirty="0"/>
          </a:p>
        </p:txBody>
      </p:sp>
      <p:sp>
        <p:nvSpPr>
          <p:cNvPr id="4" name="Footer Placeholder 3"/>
          <p:cNvSpPr>
            <a:spLocks noGrp="1"/>
          </p:cNvSpPr>
          <p:nvPr>
            <p:ph type="ftr" sz="quarter" idx="3"/>
          </p:nvPr>
        </p:nvSpPr>
        <p:spPr/>
        <p:txBody>
          <a:bodyPr/>
          <a:lstStyle/>
          <a:p>
            <a:endParaRPr lang="en-US" dirty="0"/>
          </a:p>
        </p:txBody>
      </p:sp>
      <p:sp>
        <p:nvSpPr>
          <p:cNvPr id="9" name="Content Placeholder 8"/>
          <p:cNvSpPr>
            <a:spLocks noGrp="1"/>
          </p:cNvSpPr>
          <p:nvPr>
            <p:ph idx="1"/>
          </p:nvPr>
        </p:nvSpPr>
        <p:spPr>
          <a:xfrm>
            <a:off x="530292" y="1855249"/>
            <a:ext cx="9771947" cy="4812252"/>
          </a:xfrm>
        </p:spPr>
        <p:txBody>
          <a:bodyPr>
            <a:normAutofit fontScale="85000" lnSpcReduction="10000"/>
          </a:bodyPr>
          <a:lstStyle/>
          <a:p>
            <a:r>
              <a:rPr lang="en-US" b="0" i="1" dirty="0"/>
              <a:t>Mini-grid project proposals should be 10 pages or less, and provide succinct summaries of the following:</a:t>
            </a:r>
            <a:endParaRPr lang="en-US" b="0" dirty="0"/>
          </a:p>
          <a:p>
            <a:r>
              <a:rPr lang="en-US" b="0" i="1" dirty="0"/>
              <a:t> </a:t>
            </a:r>
            <a:endParaRPr lang="en-US" b="0" dirty="0"/>
          </a:p>
          <a:p>
            <a:pPr marL="342900" lvl="0" indent="-342900">
              <a:buFont typeface="+mj-lt"/>
              <a:buAutoNum type="arabicPeriod"/>
            </a:pPr>
            <a:r>
              <a:rPr lang="en-US" b="0" dirty="0"/>
              <a:t>Village location (including state/region, township, village, and GPS coordinates) and distance away from the nearest existing medium voltage distribution network (a minimum of 10 miles). </a:t>
            </a:r>
          </a:p>
          <a:p>
            <a:pPr marL="342900" lvl="0" indent="-342900">
              <a:buFont typeface="+mj-lt"/>
              <a:buAutoNum type="arabicPeriod"/>
            </a:pPr>
            <a:r>
              <a:rPr lang="en-US" b="0" dirty="0"/>
              <a:t>Number of households to be served (a minimum of 50 households required)</a:t>
            </a:r>
          </a:p>
          <a:p>
            <a:pPr marL="342900" lvl="0" indent="-342900">
              <a:buFont typeface="+mj-lt"/>
              <a:buAutoNum type="arabicPeriod"/>
            </a:pPr>
            <a:r>
              <a:rPr lang="en-US" b="0" dirty="0"/>
              <a:t>Description of village loads including description of any productive use loads (kW and hours of operation)</a:t>
            </a:r>
          </a:p>
          <a:p>
            <a:pPr marL="342900" lvl="0" indent="-342900">
              <a:buFont typeface="+mj-lt"/>
              <a:buAutoNum type="arabicPeriod"/>
            </a:pPr>
            <a:r>
              <a:rPr lang="en-US" dirty="0"/>
              <a:t>Estimated daily demand in kWh, including residential, business and public facilities (schools, clinics, religious buildings, </a:t>
            </a:r>
            <a:r>
              <a:rPr lang="en-US" dirty="0" err="1"/>
              <a:t>etc</a:t>
            </a:r>
            <a:r>
              <a:rPr lang="en-US" dirty="0"/>
              <a:t>)</a:t>
            </a:r>
          </a:p>
          <a:p>
            <a:pPr marL="342900" lvl="0" indent="-342900">
              <a:buFont typeface="+mj-lt"/>
              <a:buAutoNum type="arabicPeriod"/>
            </a:pPr>
            <a:r>
              <a:rPr lang="en-US" b="0" dirty="0"/>
              <a:t>Planned mini-grid fuel type (e.g. micro-hydropower, solar/diesel, biomass, wind, etc.)</a:t>
            </a:r>
          </a:p>
          <a:p>
            <a:pPr marL="342900" lvl="0" indent="-342900">
              <a:buFont typeface="+mj-lt"/>
              <a:buAutoNum type="arabicPeriod"/>
            </a:pPr>
            <a:r>
              <a:rPr lang="en-US" dirty="0"/>
              <a:t>Measurement of planned renewable energy resource (e.g. flow, head  for hydropower)</a:t>
            </a:r>
          </a:p>
          <a:p>
            <a:pPr marL="342900" lvl="0" indent="-342900">
              <a:buFont typeface="+mj-lt"/>
              <a:buAutoNum type="arabicPeriod"/>
            </a:pPr>
            <a:r>
              <a:rPr lang="en-US" b="0" dirty="0"/>
              <a:t>Planned mini-grid capacity (kVA)</a:t>
            </a:r>
          </a:p>
          <a:p>
            <a:pPr marL="342900" lvl="0" indent="-342900">
              <a:buFont typeface="+mj-lt"/>
              <a:buAutoNum type="arabicPeriod"/>
            </a:pPr>
            <a:r>
              <a:rPr lang="en-US" b="0" dirty="0"/>
              <a:t>Description of existing mini-grids (diesel, micro-hydro, etc. – if any) and opportunities to make use of these assets.</a:t>
            </a:r>
          </a:p>
          <a:p>
            <a:pPr marL="342900" lvl="0" indent="-342900">
              <a:buFont typeface="+mj-lt"/>
              <a:buAutoNum type="arabicPeriod"/>
            </a:pPr>
            <a:r>
              <a:rPr lang="en-US" b="0" dirty="0"/>
              <a:t>Village map showing planned powerhouse and  mini-grid, if available </a:t>
            </a:r>
          </a:p>
          <a:p>
            <a:pPr marL="342900" lvl="0" indent="-342900">
              <a:buFont typeface="+mj-lt"/>
              <a:buAutoNum type="arabicPeriod"/>
            </a:pPr>
            <a:r>
              <a:rPr lang="en-US" b="0" dirty="0"/>
              <a:t>Evidence of willingness to pay tariffs by users.</a:t>
            </a:r>
          </a:p>
          <a:p>
            <a:pPr marL="342900" lvl="0" indent="-342900">
              <a:buFont typeface="+mj-lt"/>
              <a:buAutoNum type="arabicPeriod"/>
            </a:pPr>
            <a:r>
              <a:rPr lang="en-US" b="0" dirty="0"/>
              <a:t>Prior experience of the developer in </a:t>
            </a:r>
            <a:r>
              <a:rPr lang="en-US" b="0" dirty="0" err="1"/>
              <a:t>minigrid</a:t>
            </a:r>
            <a:r>
              <a:rPr lang="en-US" b="0" dirty="0"/>
              <a:t> </a:t>
            </a:r>
          </a:p>
          <a:p>
            <a:endParaRPr lang="en-US" dirty="0"/>
          </a:p>
        </p:txBody>
      </p:sp>
    </p:spTree>
    <p:extLst>
      <p:ext uri="{BB962C8B-B14F-4D97-AF65-F5344CB8AC3E}">
        <p14:creationId xmlns:p14="http://schemas.microsoft.com/office/powerpoint/2010/main" val="3670083698"/>
      </p:ext>
    </p:extLst>
  </p:cSld>
  <p:clrMapOvr>
    <a:masterClrMapping/>
  </p:clrMapOvr>
  <p:transition>
    <p:fade/>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chor="ctr"/>
          <a:lstStyle/>
          <a:p>
            <a:pPr algn="ctr"/>
            <a:r>
              <a:rPr lang="en-US" sz="3088" b="1" dirty="0"/>
              <a:t>Assessment of Attractiveness of Project</a:t>
            </a:r>
            <a:endParaRPr lang="id-ID" sz="3088" b="1" dirty="0"/>
          </a:p>
        </p:txBody>
      </p:sp>
      <p:sp>
        <p:nvSpPr>
          <p:cNvPr id="3" name="Subtitle 2"/>
          <p:cNvSpPr>
            <a:spLocks noGrp="1"/>
          </p:cNvSpPr>
          <p:nvPr>
            <p:ph type="subTitle" idx="1"/>
          </p:nvPr>
        </p:nvSpPr>
        <p:spPr/>
        <p:txBody>
          <a:bodyPr/>
          <a:lstStyle/>
          <a:p>
            <a:r>
              <a:rPr lang="en-US" sz="2206" i="1" dirty="0"/>
              <a:t>What makes a potential project attractive?</a:t>
            </a:r>
          </a:p>
        </p:txBody>
      </p:sp>
    </p:spTree>
    <p:extLst>
      <p:ext uri="{BB962C8B-B14F-4D97-AF65-F5344CB8AC3E}">
        <p14:creationId xmlns:p14="http://schemas.microsoft.com/office/powerpoint/2010/main" val="3892182945"/>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Technical Characteristics of Promising </a:t>
            </a:r>
            <a:r>
              <a:rPr lang="en-US" b="1" dirty="0" smtClean="0"/>
              <a:t>Projects</a:t>
            </a:r>
            <a:endParaRPr lang="id-ID" b="1" dirty="0"/>
          </a:p>
        </p:txBody>
      </p:sp>
      <p:sp>
        <p:nvSpPr>
          <p:cNvPr id="3" name="Content Placeholder 2"/>
          <p:cNvSpPr>
            <a:spLocks noGrp="1"/>
          </p:cNvSpPr>
          <p:nvPr>
            <p:ph idx="1"/>
          </p:nvPr>
        </p:nvSpPr>
        <p:spPr/>
        <p:txBody>
          <a:bodyPr/>
          <a:lstStyle/>
          <a:p>
            <a:pPr algn="just"/>
            <a:r>
              <a:rPr lang="en-US" sz="1764" i="1" dirty="0"/>
              <a:t>A micro hydro power site is more likely to be technically attractive, if one or several of the following criteria are fulfilled:</a:t>
            </a:r>
          </a:p>
          <a:p>
            <a:pPr algn="just"/>
            <a:endParaRPr lang="en-US" dirty="0" smtClean="0"/>
          </a:p>
          <a:p>
            <a:pPr algn="just"/>
            <a:r>
              <a:rPr lang="en-US" b="1" dirty="0" smtClean="0"/>
              <a:t>1</a:t>
            </a:r>
            <a:r>
              <a:rPr lang="en-US" b="1" dirty="0"/>
              <a:t>. Pressure head:</a:t>
            </a:r>
            <a:r>
              <a:rPr lang="en-US" dirty="0"/>
              <a:t> Pressure head is more than </a:t>
            </a:r>
            <a:r>
              <a:rPr lang="en-US" dirty="0" smtClean="0"/>
              <a:t>40m.</a:t>
            </a:r>
            <a:endParaRPr lang="en-US" dirty="0"/>
          </a:p>
          <a:p>
            <a:pPr algn="just"/>
            <a:r>
              <a:rPr lang="en-US" u="sng" dirty="0"/>
              <a:t>Explanation</a:t>
            </a:r>
            <a:r>
              <a:rPr lang="en-US" dirty="0"/>
              <a:t>: low </a:t>
            </a:r>
            <a:r>
              <a:rPr lang="en-US" dirty="0" smtClean="0"/>
              <a:t>(&lt;20m</a:t>
            </a:r>
            <a:r>
              <a:rPr lang="en-US" dirty="0"/>
              <a:t>) and lower medium head schemes </a:t>
            </a:r>
            <a:r>
              <a:rPr lang="en-US" dirty="0" smtClean="0"/>
              <a:t>(&lt;40m</a:t>
            </a:r>
            <a:r>
              <a:rPr lang="en-US" dirty="0"/>
              <a:t>) tend to be less attractive because all the hydraulic structures need to be designed for large quantities of water and have thus considerable </a:t>
            </a:r>
            <a:r>
              <a:rPr lang="en-US" dirty="0" smtClean="0"/>
              <a:t>size.</a:t>
            </a:r>
          </a:p>
          <a:p>
            <a:pPr algn="just"/>
            <a:r>
              <a:rPr lang="en-US" dirty="0" smtClean="0"/>
              <a:t>This </a:t>
            </a:r>
            <a:r>
              <a:rPr lang="en-US" dirty="0"/>
              <a:t>is not only a question of costs but also of complexity and engineering risks. Exceptions are hydropower plants on irrigation channels (drops), which can be attractive with heads of down to 7m</a:t>
            </a:r>
            <a:r>
              <a:rPr lang="en-US" dirty="0" smtClean="0"/>
              <a:t>.</a:t>
            </a:r>
            <a:endParaRPr lang="en-US" dirty="0"/>
          </a:p>
        </p:txBody>
      </p:sp>
    </p:spTree>
    <p:extLst>
      <p:ext uri="{BB962C8B-B14F-4D97-AF65-F5344CB8AC3E}">
        <p14:creationId xmlns:p14="http://schemas.microsoft.com/office/powerpoint/2010/main" val="137126606"/>
      </p:ext>
    </p:extLst>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lstStyle/>
          <a:p>
            <a:pPr algn="just"/>
            <a:r>
              <a:rPr lang="en-US" b="1" dirty="0"/>
              <a:t>2. Site layout:</a:t>
            </a:r>
            <a:r>
              <a:rPr lang="en-US" dirty="0"/>
              <a:t> slope of water conductor system or ratio of water head to canal length is 10% or </a:t>
            </a:r>
            <a:r>
              <a:rPr lang="en-US" dirty="0" smtClean="0"/>
              <a:t>better.</a:t>
            </a:r>
            <a:endParaRPr lang="en-US" dirty="0"/>
          </a:p>
          <a:p>
            <a:pPr algn="just"/>
            <a:r>
              <a:rPr lang="en-US" u="sng" dirty="0"/>
              <a:t>Explanation</a:t>
            </a:r>
            <a:r>
              <a:rPr lang="en-US" dirty="0"/>
              <a:t>: the shorter the canal length required to generate a certain water head, the more attractive the site is as cost and risks involved will be smaller</a:t>
            </a:r>
            <a:r>
              <a:rPr lang="en-US" dirty="0" smtClean="0"/>
              <a:t>.</a:t>
            </a:r>
          </a:p>
          <a:p>
            <a:pPr algn="just"/>
            <a:endParaRPr lang="en-US" dirty="0" smtClean="0"/>
          </a:p>
          <a:p>
            <a:pPr algn="just"/>
            <a:r>
              <a:rPr lang="en-US" b="1" dirty="0" smtClean="0"/>
              <a:t>3</a:t>
            </a:r>
            <a:r>
              <a:rPr lang="en-US" b="1" dirty="0"/>
              <a:t>. Flow:</a:t>
            </a:r>
            <a:r>
              <a:rPr lang="en-US" dirty="0"/>
              <a:t> firm capacity is more than demand </a:t>
            </a:r>
            <a:r>
              <a:rPr lang="en-US" dirty="0" smtClean="0"/>
              <a:t>estimate.</a:t>
            </a:r>
            <a:endParaRPr lang="en-US" dirty="0"/>
          </a:p>
          <a:p>
            <a:pPr algn="just"/>
            <a:r>
              <a:rPr lang="en-US" u="sng" dirty="0"/>
              <a:t>Explanation</a:t>
            </a:r>
            <a:r>
              <a:rPr lang="en-US" dirty="0"/>
              <a:t>: firm capacity may be defined here as the power output which can be generated with the dry season flow. Sites where firm capacity cannot meet the demand are less attractive because an alternative source of energy would have to be added.</a:t>
            </a:r>
          </a:p>
          <a:p>
            <a:pPr algn="just"/>
            <a:endParaRPr lang="id-ID" dirty="0"/>
          </a:p>
        </p:txBody>
      </p:sp>
    </p:spTree>
    <p:extLst>
      <p:ext uri="{BB962C8B-B14F-4D97-AF65-F5344CB8AC3E}">
        <p14:creationId xmlns:p14="http://schemas.microsoft.com/office/powerpoint/2010/main" val="2578056817"/>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Pelton</a:t>
            </a:r>
            <a:endParaRPr lang="en-US" dirty="0"/>
          </a:p>
        </p:txBody>
      </p:sp>
      <p:sp>
        <p:nvSpPr>
          <p:cNvPr id="4" name="Footer Placeholder 3"/>
          <p:cNvSpPr>
            <a:spLocks noGrp="1"/>
          </p:cNvSpPr>
          <p:nvPr>
            <p:ph type="ftr" sz="quarter" idx="3"/>
          </p:nvPr>
        </p:nvSpPr>
        <p:spPr/>
        <p:txBody>
          <a:bodyPr/>
          <a:lstStyle/>
          <a:p>
            <a:endParaRPr lang="en-US" dirty="0"/>
          </a:p>
        </p:txBody>
      </p:sp>
      <p:pic>
        <p:nvPicPr>
          <p:cNvPr id="32770" name="Picture 2" descr="http://cdn6.bigcommerce.com/s-hqdwu/product_images/uploaded_images/pelton-turbine.jpg?t=142739077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81530" y="1912620"/>
            <a:ext cx="6986270" cy="52397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8441752"/>
      </p:ext>
    </p:extLst>
  </p:cSld>
  <p:clrMapOvr>
    <a:masterClrMapping/>
  </p:clrMapOvr>
  <p:transition>
    <p:fade/>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lstStyle/>
          <a:p>
            <a:pPr algn="just"/>
            <a:r>
              <a:rPr lang="en-US" b="1" dirty="0"/>
              <a:t>4. Technical risks:</a:t>
            </a:r>
            <a:r>
              <a:rPr lang="en-US" dirty="0"/>
              <a:t> low degree of </a:t>
            </a:r>
            <a:r>
              <a:rPr lang="en-US" dirty="0" smtClean="0"/>
              <a:t>difficulty/risks.</a:t>
            </a:r>
            <a:endParaRPr lang="en-US" dirty="0"/>
          </a:p>
          <a:p>
            <a:pPr algn="just"/>
            <a:r>
              <a:rPr lang="en-US" u="sng" dirty="0"/>
              <a:t>Explanation</a:t>
            </a:r>
            <a:r>
              <a:rPr lang="en-US" dirty="0"/>
              <a:t>: a scheme in mostly difficult topography (steep river banks and hill sides with no space for hydropower structures), in a large </a:t>
            </a:r>
            <a:r>
              <a:rPr lang="en-US" dirty="0" smtClean="0"/>
              <a:t>and/or </a:t>
            </a:r>
            <a:r>
              <a:rPr lang="en-US" dirty="0"/>
              <a:t>meandering river, in difficult geo-technical conditions (unstable slopes), and with no road access to or near the site is considered to be of high risk and is thus a less attractive project</a:t>
            </a:r>
            <a:r>
              <a:rPr lang="en-US" dirty="0" smtClean="0"/>
              <a:t>.</a:t>
            </a:r>
            <a:endParaRPr lang="en-US" dirty="0"/>
          </a:p>
          <a:p>
            <a:pPr algn="just"/>
            <a:r>
              <a:rPr lang="en-US" dirty="0"/>
              <a:t>The degree of difficulty is estimated by assigning the terms </a:t>
            </a:r>
            <a:r>
              <a:rPr lang="en-US" dirty="0" smtClean="0"/>
              <a:t>high/medium/low </a:t>
            </a:r>
            <a:r>
              <a:rPr lang="en-US" dirty="0"/>
              <a:t>degree of difficulty</a:t>
            </a:r>
            <a:r>
              <a:rPr lang="en-US" dirty="0" smtClean="0"/>
              <a:t>.</a:t>
            </a:r>
            <a:endParaRPr lang="en-US" dirty="0"/>
          </a:p>
        </p:txBody>
      </p:sp>
    </p:spTree>
    <p:extLst>
      <p:ext uri="{BB962C8B-B14F-4D97-AF65-F5344CB8AC3E}">
        <p14:creationId xmlns:p14="http://schemas.microsoft.com/office/powerpoint/2010/main" val="3458236000"/>
      </p:ext>
    </p:extLst>
  </p:cSld>
  <p:clrMapOvr>
    <a:masterClrMapping/>
  </p:clrMapOv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lstStyle/>
          <a:p>
            <a:pPr algn="just"/>
            <a:r>
              <a:rPr lang="en-US" b="1" dirty="0"/>
              <a:t>5. Distance:</a:t>
            </a:r>
            <a:r>
              <a:rPr lang="en-US" dirty="0"/>
              <a:t> Distance of powerhouse to load </a:t>
            </a:r>
            <a:r>
              <a:rPr lang="en-US" dirty="0" smtClean="0"/>
              <a:t>center/grid </a:t>
            </a:r>
            <a:r>
              <a:rPr lang="en-US" dirty="0"/>
              <a:t>connection point is less than 1 km per 100 kW installed capacity.</a:t>
            </a:r>
          </a:p>
          <a:p>
            <a:pPr algn="just"/>
            <a:r>
              <a:rPr lang="en-US" u="sng" dirty="0"/>
              <a:t>Explanation</a:t>
            </a:r>
            <a:r>
              <a:rPr lang="en-US" dirty="0"/>
              <a:t>: A small hydro power project with a considerable distance to the load </a:t>
            </a:r>
            <a:r>
              <a:rPr lang="en-US" dirty="0" smtClean="0"/>
              <a:t>center/grid </a:t>
            </a:r>
            <a:r>
              <a:rPr lang="en-US" dirty="0"/>
              <a:t>connection point is less attractive because of the cost of the required transmission lines.</a:t>
            </a:r>
          </a:p>
          <a:p>
            <a:pPr algn="just"/>
            <a:endParaRPr lang="en-US" dirty="0"/>
          </a:p>
          <a:p>
            <a:pPr algn="just"/>
            <a:r>
              <a:rPr lang="en-US" b="1" dirty="0"/>
              <a:t>6. Consumer density in case of isolated systems:</a:t>
            </a:r>
            <a:r>
              <a:rPr lang="en-US" dirty="0"/>
              <a:t> Consumer density is greater than 30 connections per </a:t>
            </a:r>
            <a:r>
              <a:rPr lang="en-US" dirty="0" smtClean="0"/>
              <a:t>1km </a:t>
            </a:r>
            <a:r>
              <a:rPr lang="en-US" dirty="0"/>
              <a:t>of transmission and distribution lines.</a:t>
            </a:r>
          </a:p>
          <a:p>
            <a:pPr algn="just"/>
            <a:r>
              <a:rPr lang="en-US" u="sng" dirty="0"/>
              <a:t>Explanation</a:t>
            </a:r>
            <a:r>
              <a:rPr lang="en-US" dirty="0"/>
              <a:t>: a higher consumer density means that the specific cost for transmission and distribution facilities are lower</a:t>
            </a:r>
            <a:r>
              <a:rPr lang="en-US" dirty="0" smtClean="0"/>
              <a:t>.</a:t>
            </a:r>
            <a:endParaRPr lang="en-US" dirty="0"/>
          </a:p>
        </p:txBody>
      </p:sp>
    </p:spTree>
    <p:extLst>
      <p:ext uri="{BB962C8B-B14F-4D97-AF65-F5344CB8AC3E}">
        <p14:creationId xmlns:p14="http://schemas.microsoft.com/office/powerpoint/2010/main" val="727163404"/>
      </p:ext>
    </p:extLst>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General Characteristics of Promising </a:t>
            </a:r>
            <a:r>
              <a:rPr lang="en-US" b="1" dirty="0" smtClean="0"/>
              <a:t>Projects</a:t>
            </a:r>
            <a:endParaRPr lang="id-ID" b="1" dirty="0"/>
          </a:p>
        </p:txBody>
      </p:sp>
      <p:sp>
        <p:nvSpPr>
          <p:cNvPr id="3" name="Content Placeholder 2"/>
          <p:cNvSpPr>
            <a:spLocks noGrp="1"/>
          </p:cNvSpPr>
          <p:nvPr>
            <p:ph idx="1"/>
          </p:nvPr>
        </p:nvSpPr>
        <p:spPr/>
        <p:txBody>
          <a:bodyPr/>
          <a:lstStyle/>
          <a:p>
            <a:pPr algn="just"/>
            <a:r>
              <a:rPr lang="en-US" sz="1764" b="1" i="1" dirty="0"/>
              <a:t>Note:</a:t>
            </a:r>
            <a:r>
              <a:rPr lang="en-US" sz="1764" i="1" dirty="0"/>
              <a:t> Technically attractive projects are not necessarily promising projects! Economic, financial, social, political and institutional aspects are equally important as purely technical aspects of Small Hydropower projects.</a:t>
            </a:r>
          </a:p>
          <a:p>
            <a:pPr algn="just"/>
            <a:r>
              <a:rPr lang="en-US" sz="1764" dirty="0">
                <a:sym typeface="Wingdings" pitchFamily="2" charset="2"/>
              </a:rPr>
              <a:t> </a:t>
            </a:r>
            <a:r>
              <a:rPr lang="en-US" sz="1764" dirty="0"/>
              <a:t>Broad perspective required to identify promising projects</a:t>
            </a:r>
          </a:p>
          <a:p>
            <a:pPr algn="just"/>
            <a:endParaRPr lang="en-US" dirty="0" smtClean="0"/>
          </a:p>
          <a:p>
            <a:pPr algn="just"/>
            <a:r>
              <a:rPr lang="en-US" dirty="0" smtClean="0"/>
              <a:t>Promising </a:t>
            </a:r>
            <a:r>
              <a:rPr lang="en-US" dirty="0"/>
              <a:t>projects usually have at least 2</a:t>
            </a:r>
            <a:r>
              <a:rPr lang="en-US" dirty="0" smtClean="0"/>
              <a:t> </a:t>
            </a:r>
            <a:r>
              <a:rPr lang="en-US" dirty="0"/>
              <a:t>of the following characteristics:</a:t>
            </a:r>
          </a:p>
          <a:p>
            <a:pPr marL="315125" indent="-315125" algn="just">
              <a:buFont typeface="Arial" pitchFamily="34" charset="0"/>
              <a:buChar char="•"/>
            </a:pPr>
            <a:r>
              <a:rPr lang="en-US" dirty="0" smtClean="0"/>
              <a:t>Limited </a:t>
            </a:r>
            <a:r>
              <a:rPr lang="en-US" dirty="0"/>
              <a:t>number of technically critical parts</a:t>
            </a:r>
          </a:p>
          <a:p>
            <a:pPr marL="315125" indent="-315125" algn="just">
              <a:buFont typeface="Arial" pitchFamily="34" charset="0"/>
              <a:buChar char="•"/>
            </a:pPr>
            <a:r>
              <a:rPr lang="en-US" dirty="0" smtClean="0"/>
              <a:t>Synergies </a:t>
            </a:r>
            <a:r>
              <a:rPr lang="en-US" dirty="0"/>
              <a:t>with other projects or installations, e.g. irrigation</a:t>
            </a:r>
          </a:p>
          <a:p>
            <a:pPr marL="315125" indent="-315125" algn="just">
              <a:buFont typeface="Arial" pitchFamily="34" charset="0"/>
              <a:buChar char="•"/>
            </a:pPr>
            <a:r>
              <a:rPr lang="en-US" dirty="0"/>
              <a:t>Equipment requirement can be manufactured locally</a:t>
            </a:r>
          </a:p>
          <a:p>
            <a:pPr marL="315125" indent="-315125" algn="just">
              <a:buFont typeface="Arial" pitchFamily="34" charset="0"/>
              <a:buChar char="•"/>
            </a:pPr>
            <a:r>
              <a:rPr lang="en-US" dirty="0"/>
              <a:t>Substantial equity contribution to project cost is </a:t>
            </a:r>
            <a:r>
              <a:rPr lang="en-US" dirty="0" smtClean="0"/>
              <a:t>available</a:t>
            </a:r>
            <a:endParaRPr lang="en-US" dirty="0"/>
          </a:p>
        </p:txBody>
      </p:sp>
    </p:spTree>
    <p:extLst>
      <p:ext uri="{BB962C8B-B14F-4D97-AF65-F5344CB8AC3E}">
        <p14:creationId xmlns:p14="http://schemas.microsoft.com/office/powerpoint/2010/main" val="1960881707"/>
      </p:ext>
    </p:extLst>
  </p:cSld>
  <p:clrMapOvr>
    <a:masterClrMapping/>
  </p:clrMapOv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lstStyle/>
          <a:p>
            <a:r>
              <a:rPr lang="en-US" b="1" dirty="0"/>
              <a:t>Promising projects fulfill all of the following criteria:</a:t>
            </a:r>
          </a:p>
          <a:p>
            <a:pPr marL="315125" indent="-315125">
              <a:buFont typeface="Arial" pitchFamily="34" charset="0"/>
              <a:buChar char="•"/>
            </a:pPr>
            <a:r>
              <a:rPr lang="en-US" dirty="0" smtClean="0"/>
              <a:t>Broad </a:t>
            </a:r>
            <a:r>
              <a:rPr lang="en-US" dirty="0"/>
              <a:t>political support at all relevant levels can be secured</a:t>
            </a:r>
          </a:p>
          <a:p>
            <a:pPr marL="315125" indent="-315125">
              <a:buFont typeface="Arial" pitchFamily="34" charset="0"/>
              <a:buChar char="•"/>
            </a:pPr>
            <a:r>
              <a:rPr lang="en-US" dirty="0" smtClean="0"/>
              <a:t>No </a:t>
            </a:r>
            <a:r>
              <a:rPr lang="en-US" dirty="0"/>
              <a:t>social conflicts due to project implementation to be expected</a:t>
            </a:r>
          </a:p>
          <a:p>
            <a:pPr marL="315125" indent="-315125">
              <a:buFont typeface="Arial" pitchFamily="34" charset="0"/>
              <a:buChar char="•"/>
            </a:pPr>
            <a:r>
              <a:rPr lang="en-US" dirty="0" smtClean="0"/>
              <a:t>No </a:t>
            </a:r>
            <a:r>
              <a:rPr lang="en-US" dirty="0"/>
              <a:t>major adverse environmental impacts to be expected</a:t>
            </a:r>
          </a:p>
          <a:p>
            <a:endParaRPr lang="en-US" dirty="0" smtClean="0"/>
          </a:p>
          <a:p>
            <a:r>
              <a:rPr lang="en-US" b="1" dirty="0"/>
              <a:t>Criteria that further increase the attractiveness of a project:</a:t>
            </a:r>
          </a:p>
          <a:p>
            <a:pPr marL="315125" indent="-315125">
              <a:buFont typeface="Arial" pitchFamily="34" charset="0"/>
              <a:buChar char="•"/>
            </a:pPr>
            <a:r>
              <a:rPr lang="en-US" dirty="0" smtClean="0"/>
              <a:t>Part </a:t>
            </a:r>
            <a:r>
              <a:rPr lang="en-US" dirty="0"/>
              <a:t>of the project cost can be covered by a grant or a soft loan</a:t>
            </a:r>
          </a:p>
          <a:p>
            <a:pPr marL="315125" indent="-315125">
              <a:buFont typeface="Arial" pitchFamily="34" charset="0"/>
              <a:buChar char="•"/>
            </a:pPr>
            <a:r>
              <a:rPr lang="en-US" dirty="0" smtClean="0"/>
              <a:t>The </a:t>
            </a:r>
            <a:r>
              <a:rPr lang="en-US" dirty="0"/>
              <a:t>project can be linked to other projects to generate </a:t>
            </a:r>
            <a:r>
              <a:rPr lang="en-US" dirty="0" smtClean="0"/>
              <a:t>synergies</a:t>
            </a:r>
            <a:endParaRPr lang="en-US" dirty="0"/>
          </a:p>
        </p:txBody>
      </p:sp>
    </p:spTree>
    <p:extLst>
      <p:ext uri="{BB962C8B-B14F-4D97-AF65-F5344CB8AC3E}">
        <p14:creationId xmlns:p14="http://schemas.microsoft.com/office/powerpoint/2010/main" val="3822562437"/>
      </p:ext>
    </p:extLst>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Considerations when introducing end uses</a:t>
            </a:r>
            <a:r>
              <a:rPr lang="en-US" b="1" dirty="0" smtClean="0"/>
              <a:t>:</a:t>
            </a:r>
            <a:endParaRPr lang="id-ID" b="1" dirty="0"/>
          </a:p>
        </p:txBody>
      </p:sp>
      <p:sp>
        <p:nvSpPr>
          <p:cNvPr id="3" name="Content Placeholder 2"/>
          <p:cNvSpPr>
            <a:spLocks noGrp="1"/>
          </p:cNvSpPr>
          <p:nvPr>
            <p:ph idx="1"/>
          </p:nvPr>
        </p:nvSpPr>
        <p:spPr/>
        <p:txBody>
          <a:bodyPr/>
          <a:lstStyle/>
          <a:p>
            <a:pPr marL="315125" indent="-315125" algn="just">
              <a:buFont typeface="Arial" pitchFamily="34" charset="0"/>
              <a:buChar char="•"/>
            </a:pPr>
            <a:r>
              <a:rPr lang="en-US" dirty="0"/>
              <a:t>What is the peak </a:t>
            </a:r>
            <a:r>
              <a:rPr lang="en-US" dirty="0" smtClean="0"/>
              <a:t>load?</a:t>
            </a:r>
            <a:endParaRPr lang="en-US" dirty="0"/>
          </a:p>
          <a:p>
            <a:pPr marL="315125" indent="-315125" algn="just">
              <a:buFont typeface="Arial" pitchFamily="34" charset="0"/>
              <a:buChar char="•"/>
            </a:pPr>
            <a:r>
              <a:rPr lang="en-US" dirty="0"/>
              <a:t>Can you control peak </a:t>
            </a:r>
            <a:r>
              <a:rPr lang="en-US" dirty="0" smtClean="0"/>
              <a:t>load? </a:t>
            </a:r>
            <a:r>
              <a:rPr lang="en-US" dirty="0"/>
              <a:t>If it is spread amongst many consumers most likely not</a:t>
            </a:r>
          </a:p>
          <a:p>
            <a:pPr marL="315125" indent="-315125" algn="just">
              <a:buFont typeface="Arial" pitchFamily="34" charset="0"/>
              <a:buChar char="•"/>
            </a:pPr>
            <a:r>
              <a:rPr lang="en-US" dirty="0"/>
              <a:t>Is there the possibility to centralize end uses and supply via an independent </a:t>
            </a:r>
            <a:r>
              <a:rPr lang="en-US" dirty="0" smtClean="0"/>
              <a:t>transmission? </a:t>
            </a:r>
            <a:r>
              <a:rPr lang="en-US" dirty="0"/>
              <a:t>This is </a:t>
            </a:r>
            <a:r>
              <a:rPr lang="en-US" dirty="0" smtClean="0"/>
              <a:t>preferable?   </a:t>
            </a:r>
            <a:endParaRPr lang="en-US" dirty="0"/>
          </a:p>
          <a:p>
            <a:pPr marL="315125" indent="-315125" algn="just">
              <a:buFont typeface="Arial" pitchFamily="34" charset="0"/>
              <a:buChar char="•"/>
            </a:pPr>
            <a:r>
              <a:rPr lang="en-US" dirty="0"/>
              <a:t>Do you have a reliable control system which can handle varying electrical </a:t>
            </a:r>
            <a:r>
              <a:rPr lang="en-US" dirty="0" smtClean="0"/>
              <a:t>loads?</a:t>
            </a:r>
            <a:endParaRPr lang="en-US" dirty="0"/>
          </a:p>
        </p:txBody>
      </p:sp>
    </p:spTree>
    <p:extLst>
      <p:ext uri="{BB962C8B-B14F-4D97-AF65-F5344CB8AC3E}">
        <p14:creationId xmlns:p14="http://schemas.microsoft.com/office/powerpoint/2010/main" val="3189362183"/>
      </p:ext>
    </p:extLst>
  </p:cSld>
  <p:clrMapOvr>
    <a:masterClrMapping/>
  </p:clrMapOv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4460" y="2594504"/>
            <a:ext cx="6656897" cy="544481"/>
          </a:xfrm>
        </p:spPr>
        <p:txBody>
          <a:bodyPr/>
          <a:lstStyle/>
          <a:p>
            <a:r>
              <a:rPr lang="en-US" dirty="0" smtClean="0"/>
              <a:t>Thank you!</a:t>
            </a:r>
            <a:endParaRPr lang="en-US" dirty="0"/>
          </a:p>
        </p:txBody>
      </p:sp>
      <p:sp>
        <p:nvSpPr>
          <p:cNvPr id="4" name="Subtitle 3"/>
          <p:cNvSpPr>
            <a:spLocks noGrp="1"/>
          </p:cNvSpPr>
          <p:nvPr>
            <p:ph type="subTitle" idx="1"/>
          </p:nvPr>
        </p:nvSpPr>
        <p:spPr>
          <a:xfrm>
            <a:off x="745390" y="3261816"/>
            <a:ext cx="9419690" cy="1651378"/>
          </a:xfrm>
        </p:spPr>
        <p:txBody>
          <a:bodyPr>
            <a:normAutofit/>
          </a:bodyPr>
          <a:lstStyle/>
          <a:p>
            <a:r>
              <a:rPr lang="en-US" b="1" dirty="0" smtClean="0"/>
              <a:t>Contact information</a:t>
            </a:r>
          </a:p>
          <a:p>
            <a:r>
              <a:rPr lang="en-US" dirty="0" smtClean="0"/>
              <a:t>Chris Greacen, Micro-hydro consultant, </a:t>
            </a:r>
            <a:r>
              <a:rPr lang="en-US" dirty="0" smtClean="0">
                <a:solidFill>
                  <a:srgbClr val="FFFF00"/>
                </a:solidFill>
              </a:rPr>
              <a:t>(</a:t>
            </a:r>
            <a:r>
              <a:rPr lang="en-US" dirty="0">
                <a:solidFill>
                  <a:srgbClr val="FFFF00"/>
                </a:solidFill>
              </a:rPr>
              <a:t>chrisgreacen@gmail.com) </a:t>
            </a:r>
          </a:p>
          <a:p>
            <a:r>
              <a:rPr lang="en-US" dirty="0"/>
              <a:t>Tin Myint Deputy Team Leader (Yangon) </a:t>
            </a:r>
            <a:r>
              <a:rPr lang="en-US" dirty="0">
                <a:solidFill>
                  <a:srgbClr val="FFFF00"/>
                </a:solidFill>
              </a:rPr>
              <a:t>(tinmyint@suntactechnologies.com</a:t>
            </a:r>
            <a:r>
              <a:rPr lang="en-US" dirty="0" smtClean="0">
                <a:solidFill>
                  <a:srgbClr val="FFFF00"/>
                </a:solidFill>
              </a:rPr>
              <a:t>)</a:t>
            </a:r>
            <a:endParaRPr lang="en-US" dirty="0">
              <a:solidFill>
                <a:srgbClr val="FFFF00"/>
              </a:solidFill>
            </a:endParaRPr>
          </a:p>
        </p:txBody>
      </p:sp>
    </p:spTree>
    <p:extLst>
      <p:ext uri="{BB962C8B-B14F-4D97-AF65-F5344CB8AC3E}">
        <p14:creationId xmlns:p14="http://schemas.microsoft.com/office/powerpoint/2010/main" val="40209543"/>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Office Theme">
  <a:themeElements>
    <a:clrScheme name="Nexant_PP">
      <a:dk1>
        <a:srgbClr val="464749"/>
      </a:dk1>
      <a:lt1>
        <a:sysClr val="window" lastClr="FFFFFF"/>
      </a:lt1>
      <a:dk2>
        <a:srgbClr val="0070CD"/>
      </a:dk2>
      <a:lt2>
        <a:srgbClr val="C7C9CB"/>
      </a:lt2>
      <a:accent1>
        <a:srgbClr val="0070CD"/>
      </a:accent1>
      <a:accent2>
        <a:srgbClr val="77BC1F"/>
      </a:accent2>
      <a:accent3>
        <a:srgbClr val="FB9E4C"/>
      </a:accent3>
      <a:accent4>
        <a:srgbClr val="5A5B5E"/>
      </a:accent4>
      <a:accent5>
        <a:srgbClr val="818386"/>
      </a:accent5>
      <a:accent6>
        <a:srgbClr val="FB9E4C"/>
      </a:accent6>
      <a:hlink>
        <a:srgbClr val="77BC1F"/>
      </a:hlink>
      <a:folHlink>
        <a:srgbClr val="77BC1F"/>
      </a:folHlink>
    </a:clrScheme>
    <a:fontScheme name="Nexant">
      <a:majorFont>
        <a:latin typeface="Arial Narrow"/>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noAutofit/>
      </a:bodyPr>
      <a:lstStyle>
        <a:defPPr>
          <a:defRPr sz="1800" dirty="0" err="1" smtClean="0"/>
        </a:defPPr>
      </a:lstStyle>
    </a:txDef>
  </a:objectDefaults>
  <a:extraClrSchemeLst/>
</a:theme>
</file>

<file path=ppt/theme/theme2.xml><?xml version="1.0" encoding="utf-8"?>
<a:theme xmlns:a="http://schemas.openxmlformats.org/drawingml/2006/main" name="giz-powerpoint-leerfolie-en-1">
  <a:themeElements>
    <a:clrScheme name="GIZ">
      <a:dk1>
        <a:srgbClr val="000000"/>
      </a:dk1>
      <a:lt1>
        <a:srgbClr val="FFFFFF"/>
      </a:lt1>
      <a:dk2>
        <a:srgbClr val="6E6452"/>
      </a:dk2>
      <a:lt2>
        <a:srgbClr val="D2CDC8"/>
      </a:lt2>
      <a:accent1>
        <a:srgbClr val="C80F0F"/>
      </a:accent1>
      <a:accent2>
        <a:srgbClr val="4B859F"/>
      </a:accent2>
      <a:accent3>
        <a:srgbClr val="B498BA"/>
      </a:accent3>
      <a:accent4>
        <a:srgbClr val="F3BF49"/>
      </a:accent4>
      <a:accent5>
        <a:srgbClr val="94B322"/>
      </a:accent5>
      <a:accent6>
        <a:srgbClr val="B4E3ED"/>
      </a:accent6>
      <a:hlink>
        <a:srgbClr val="0000FF"/>
      </a:hlink>
      <a:folHlink>
        <a:srgbClr val="800080"/>
      </a:folHlink>
    </a:clrScheme>
    <a:fontScheme name="GIZ Schrift">
      <a:majorFont>
        <a:latin typeface="Arial"/>
        <a:ea typeface=""/>
        <a:cs typeface=""/>
      </a:majorFont>
      <a:minorFont>
        <a:latin typeface="Arial"/>
        <a:ea typeface=""/>
        <a:cs typeface=""/>
      </a:minorFont>
    </a:fontScheme>
    <a:fmtScheme name="GTZ">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200" b="1" i="0" u="none" strike="noStrike" cap="none" normalizeH="0" baseline="0" smtClean="0">
            <a:ln>
              <a:noFill/>
            </a:ln>
            <a:solidFill>
              <a:srgbClr val="999999"/>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200" b="1" i="0" u="none" strike="noStrike" cap="none" normalizeH="0" baseline="0" smtClean="0">
            <a:ln>
              <a:noFill/>
            </a:ln>
            <a:solidFill>
              <a:srgbClr val="999999"/>
            </a:solidFill>
            <a:effectLst/>
            <a:latin typeface="Arial" charset="0"/>
          </a:defRPr>
        </a:defPPr>
      </a:lstStyle>
    </a:lnDef>
  </a:objectDefaults>
  <a:extraClrSchemeLst/>
</a:theme>
</file>

<file path=ppt/theme/theme3.xml><?xml version="1.0" encoding="utf-8"?>
<a:theme xmlns:a="http://schemas.openxmlformats.org/drawingml/2006/main" name="1_giz-powerpoint-leerfolie-en-1">
  <a:themeElements>
    <a:clrScheme name="GIZ">
      <a:dk1>
        <a:srgbClr val="000000"/>
      </a:dk1>
      <a:lt1>
        <a:srgbClr val="FFFFFF"/>
      </a:lt1>
      <a:dk2>
        <a:srgbClr val="6E6452"/>
      </a:dk2>
      <a:lt2>
        <a:srgbClr val="D2CDC8"/>
      </a:lt2>
      <a:accent1>
        <a:srgbClr val="C80F0F"/>
      </a:accent1>
      <a:accent2>
        <a:srgbClr val="4B859F"/>
      </a:accent2>
      <a:accent3>
        <a:srgbClr val="B498BA"/>
      </a:accent3>
      <a:accent4>
        <a:srgbClr val="F3BF49"/>
      </a:accent4>
      <a:accent5>
        <a:srgbClr val="94B322"/>
      </a:accent5>
      <a:accent6>
        <a:srgbClr val="B4E3ED"/>
      </a:accent6>
      <a:hlink>
        <a:srgbClr val="0000FF"/>
      </a:hlink>
      <a:folHlink>
        <a:srgbClr val="800080"/>
      </a:folHlink>
    </a:clrScheme>
    <a:fontScheme name="GIZ Schrift">
      <a:majorFont>
        <a:latin typeface="Arial"/>
        <a:ea typeface=""/>
        <a:cs typeface=""/>
      </a:majorFont>
      <a:minorFont>
        <a:latin typeface="Arial"/>
        <a:ea typeface=""/>
        <a:cs typeface=""/>
      </a:minorFont>
    </a:fontScheme>
    <a:fmtScheme name="GTZ">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200" b="1" i="0" u="none" strike="noStrike" cap="none" normalizeH="0" baseline="0" smtClean="0">
            <a:ln>
              <a:noFill/>
            </a:ln>
            <a:solidFill>
              <a:srgbClr val="999999"/>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200" b="1" i="0" u="none" strike="noStrike" cap="none" normalizeH="0" baseline="0" smtClean="0">
            <a:ln>
              <a:noFill/>
            </a:ln>
            <a:solidFill>
              <a:srgbClr val="999999"/>
            </a:solidFill>
            <a:effectLst/>
            <a:latin typeface="Arial" charset="0"/>
          </a:defRPr>
        </a:defPPr>
      </a:lstStyle>
    </a:lnDef>
  </a:objectDefaults>
  <a:extraClrSchemeLst/>
</a:theme>
</file>

<file path=ppt/theme/theme4.xml><?xml version="1.0" encoding="utf-8"?>
<a:theme xmlns:a="http://schemas.openxmlformats.org/drawingml/2006/main" name="4_Office Theme">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Office Theme">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2_giz-powerpoint-leerfolie-en-1">
  <a:themeElements>
    <a:clrScheme name="GIZ">
      <a:dk1>
        <a:srgbClr val="000000"/>
      </a:dk1>
      <a:lt1>
        <a:srgbClr val="FFFFFF"/>
      </a:lt1>
      <a:dk2>
        <a:srgbClr val="6E6452"/>
      </a:dk2>
      <a:lt2>
        <a:srgbClr val="D2CDC8"/>
      </a:lt2>
      <a:accent1>
        <a:srgbClr val="C80F0F"/>
      </a:accent1>
      <a:accent2>
        <a:srgbClr val="4B859F"/>
      </a:accent2>
      <a:accent3>
        <a:srgbClr val="B498BA"/>
      </a:accent3>
      <a:accent4>
        <a:srgbClr val="F3BF49"/>
      </a:accent4>
      <a:accent5>
        <a:srgbClr val="94B322"/>
      </a:accent5>
      <a:accent6>
        <a:srgbClr val="B4E3ED"/>
      </a:accent6>
      <a:hlink>
        <a:srgbClr val="0000FF"/>
      </a:hlink>
      <a:folHlink>
        <a:srgbClr val="800080"/>
      </a:folHlink>
    </a:clrScheme>
    <a:fontScheme name="GIZ Schrift">
      <a:majorFont>
        <a:latin typeface="Arial"/>
        <a:ea typeface=""/>
        <a:cs typeface=""/>
      </a:majorFont>
      <a:minorFont>
        <a:latin typeface="Arial"/>
        <a:ea typeface=""/>
        <a:cs typeface=""/>
      </a:minorFont>
    </a:fontScheme>
    <a:fmtScheme name="GTZ">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200" b="1" i="0" u="none" strike="noStrike" cap="none" normalizeH="0" baseline="0" smtClean="0">
            <a:ln>
              <a:noFill/>
            </a:ln>
            <a:solidFill>
              <a:srgbClr val="999999"/>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200" b="1" i="0" u="none" strike="noStrike" cap="none" normalizeH="0" baseline="0" smtClean="0">
            <a:ln>
              <a:noFill/>
            </a:ln>
            <a:solidFill>
              <a:srgbClr val="999999"/>
            </a:solidFill>
            <a:effectLst/>
            <a:latin typeface="Arial" charset="0"/>
          </a:defRPr>
        </a:defPPr>
      </a:lstStyle>
    </a:ln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16466</TotalTime>
  <Words>3166</Words>
  <Application>Microsoft Office PowerPoint</Application>
  <PresentationFormat>Custom</PresentationFormat>
  <Paragraphs>489</Paragraphs>
  <Slides>95</Slides>
  <Notes>95</Notes>
  <HiddenSlides>0</HiddenSlides>
  <MMClips>0</MMClips>
  <ScaleCrop>false</ScaleCrop>
  <HeadingPairs>
    <vt:vector size="8" baseType="variant">
      <vt:variant>
        <vt:lpstr>Fonts Used</vt:lpstr>
      </vt:variant>
      <vt:variant>
        <vt:i4>10</vt:i4>
      </vt:variant>
      <vt:variant>
        <vt:lpstr>Theme</vt:lpstr>
      </vt:variant>
      <vt:variant>
        <vt:i4>6</vt:i4>
      </vt:variant>
      <vt:variant>
        <vt:lpstr>Embedded OLE Servers</vt:lpstr>
      </vt:variant>
      <vt:variant>
        <vt:i4>3</vt:i4>
      </vt:variant>
      <vt:variant>
        <vt:lpstr>Slide Titles</vt:lpstr>
      </vt:variant>
      <vt:variant>
        <vt:i4>95</vt:i4>
      </vt:variant>
    </vt:vector>
  </HeadingPairs>
  <TitlesOfParts>
    <vt:vector size="114" baseType="lpstr">
      <vt:lpstr>ＭＳ Ｐゴシック</vt:lpstr>
      <vt:lpstr>Angsana New</vt:lpstr>
      <vt:lpstr>Arial</vt:lpstr>
      <vt:lpstr>Arial </vt:lpstr>
      <vt:lpstr>Arial Narrow</vt:lpstr>
      <vt:lpstr>Calibri</vt:lpstr>
      <vt:lpstr>Lucida Grande</vt:lpstr>
      <vt:lpstr>Tahoma</vt:lpstr>
      <vt:lpstr>Times New Roman</vt:lpstr>
      <vt:lpstr>Wingdings</vt:lpstr>
      <vt:lpstr>Office Theme</vt:lpstr>
      <vt:lpstr>giz-powerpoint-leerfolie-en-1</vt:lpstr>
      <vt:lpstr>1_giz-powerpoint-leerfolie-en-1</vt:lpstr>
      <vt:lpstr>4_Office Theme</vt:lpstr>
      <vt:lpstr>1_Office Theme</vt:lpstr>
      <vt:lpstr>2_giz-powerpoint-leerfolie-en-1</vt:lpstr>
      <vt:lpstr>Document</vt:lpstr>
      <vt:lpstr>Acrobat Document</vt:lpstr>
      <vt:lpstr>Worksheet</vt:lpstr>
      <vt:lpstr>Myanmar Off-Grid Renewable Energy Demonstration Project  (ADB TA 8657 MYA)</vt:lpstr>
      <vt:lpstr>Day 2: system design, metering, tariffs, monitoring and evaluation, and business models, grid interconnection</vt:lpstr>
      <vt:lpstr> Any questions from yesterday?</vt:lpstr>
      <vt:lpstr>Watersheds</vt:lpstr>
      <vt:lpstr>Micro-hydro turbine types</vt:lpstr>
      <vt:lpstr>Turbine application</vt:lpstr>
      <vt:lpstr>Efficiency and Flow</vt:lpstr>
      <vt:lpstr>Pelton turbines</vt:lpstr>
      <vt:lpstr>Pelton</vt:lpstr>
      <vt:lpstr>Turgo</vt:lpstr>
      <vt:lpstr>Turgo</vt:lpstr>
      <vt:lpstr>Turgo</vt:lpstr>
      <vt:lpstr>Cross-flow turbines</vt:lpstr>
      <vt:lpstr>Cross-flow turbine Entec T-15</vt:lpstr>
      <vt:lpstr>Crossflow</vt:lpstr>
      <vt:lpstr>PowerPoint Presentation</vt:lpstr>
      <vt:lpstr>PowerPoint Presentation</vt:lpstr>
      <vt:lpstr>PowerPoint Presentation</vt:lpstr>
      <vt:lpstr>Propeller (Kaplan)</vt:lpstr>
      <vt:lpstr>Propeller</vt:lpstr>
      <vt:lpstr>Propeller</vt:lpstr>
      <vt:lpstr>Francis turbine</vt:lpstr>
      <vt:lpstr>Francis turbine</vt:lpstr>
      <vt:lpstr>Francis</vt:lpstr>
      <vt:lpstr>PowerPoint Presentation</vt:lpstr>
      <vt:lpstr>Pump as turbine – Mae Wei village, Tak Province</vt:lpstr>
      <vt:lpstr>Electricity</vt:lpstr>
      <vt:lpstr>Generators</vt:lpstr>
      <vt:lpstr>Permanent magnet</vt:lpstr>
      <vt:lpstr>PowerPoint Presentation</vt:lpstr>
      <vt:lpstr>Permanent Magnet Generator</vt:lpstr>
      <vt:lpstr>PowerPoint Presentation</vt:lpstr>
      <vt:lpstr>(wound rotor) Synchronous Generator</vt:lpstr>
      <vt:lpstr>PowerPoint Presentation</vt:lpstr>
      <vt:lpstr>(Wound rotor) Synchronous Generator</vt:lpstr>
      <vt:lpstr>(wound rotor) synchronous generator</vt:lpstr>
      <vt:lpstr>Asynchronous (Induction) Generator</vt:lpstr>
      <vt:lpstr>Induction motor/generator</vt:lpstr>
      <vt:lpstr>Induction Generator</vt:lpstr>
      <vt:lpstr>Induction grid-tie example 1 MW Mae Ya</vt:lpstr>
      <vt:lpstr>Selecting a Generator</vt:lpstr>
      <vt:lpstr>Selecting a generator: IP rating</vt:lpstr>
      <vt:lpstr>Voltage and Frequency Regulation</vt:lpstr>
      <vt:lpstr>PowerPoint Presentation</vt:lpstr>
      <vt:lpstr>Voltage Regulation</vt:lpstr>
      <vt:lpstr>Voltage and frequency control</vt:lpstr>
      <vt:lpstr>PowerPoint Presentation</vt:lpstr>
      <vt:lpstr>PowerPoint Presentation</vt:lpstr>
      <vt:lpstr>Electronic load controller (ELC)</vt:lpstr>
      <vt:lpstr>Electronic Load Controller</vt:lpstr>
      <vt:lpstr>PowerPoint Presentation</vt:lpstr>
      <vt:lpstr>Mechanical Governing</vt:lpstr>
      <vt:lpstr>Determining load</vt:lpstr>
      <vt:lpstr>Load aggregation – household example &amp; Excel lesson!</vt:lpstr>
      <vt:lpstr>Detailed analysis for MHP systems &gt;30 kW</vt:lpstr>
      <vt:lpstr>Hourly load curve, by year from 1985 to 2000. Graph based on an appliance usage survey of 35 families in Mae Kam Pong village, April and June 2001.</vt:lpstr>
      <vt:lpstr>Demand estimate for social infrastructure</vt:lpstr>
      <vt:lpstr>Demand estimate for productive end use</vt:lpstr>
      <vt:lpstr>PowerPoint Presentation</vt:lpstr>
      <vt:lpstr>PowerPoint Presentation</vt:lpstr>
      <vt:lpstr>Gridshare – a technology to share limited micro-hyropower</vt:lpstr>
      <vt:lpstr>PowerPoint Presentation</vt:lpstr>
      <vt:lpstr>Limitations of Mini-Grids</vt:lpstr>
      <vt:lpstr>GridShare Final Design</vt:lpstr>
      <vt:lpstr>Three-Prong Approach to Shift Demand</vt:lpstr>
      <vt:lpstr>PowerPoint Presentation</vt:lpstr>
      <vt:lpstr>GridShare Results</vt:lpstr>
      <vt:lpstr>Metering and tariffs</vt:lpstr>
      <vt:lpstr>Metering: purposes</vt:lpstr>
      <vt:lpstr>Tariff type #1: everyone pays the same</vt:lpstr>
      <vt:lpstr>Tariff type #2: based on appliances &amp; lights</vt:lpstr>
      <vt:lpstr>Tariff type #3: subscription tariff – load limiter</vt:lpstr>
      <vt:lpstr>Tariff type #4: conventional kWh meter</vt:lpstr>
      <vt:lpstr>Tariff type #4: pre-pay meter</vt:lpstr>
      <vt:lpstr>Interconnection to the main grid</vt:lpstr>
      <vt:lpstr>Mwenga 4 MW hydro 800 households in 15 villages (expanding to 4000) &amp; sells to the grid Tanzania</vt:lpstr>
      <vt:lpstr>Before the grid arrives</vt:lpstr>
      <vt:lpstr>Small Power Distributor (SPD)</vt:lpstr>
      <vt:lpstr>Small Power Producer (SPP)</vt:lpstr>
      <vt:lpstr>Both SPP and SPD</vt:lpstr>
      <vt:lpstr>Buyout option</vt:lpstr>
      <vt:lpstr>Co-existence</vt:lpstr>
      <vt:lpstr>Assets abandoned</vt:lpstr>
      <vt:lpstr>Induction generator connecting at 380/220 volts</vt:lpstr>
      <vt:lpstr>Initial micro-hydro assessment</vt:lpstr>
      <vt:lpstr>Myanmar National Electrification Program Form NEP-9 Components of Mini-Grid Project Proposal</vt:lpstr>
      <vt:lpstr>Assessment of Attractiveness of Project</vt:lpstr>
      <vt:lpstr>Technical Characteristics of Promising Projects</vt:lpstr>
      <vt:lpstr>PowerPoint Presentation</vt:lpstr>
      <vt:lpstr>PowerPoint Presentation</vt:lpstr>
      <vt:lpstr>PowerPoint Presentation</vt:lpstr>
      <vt:lpstr>General Characteristics of Promising Projects</vt:lpstr>
      <vt:lpstr>PowerPoint Presentation</vt:lpstr>
      <vt:lpstr>Considerations when introducing end uses:</vt:lpstr>
      <vt:lpstr>Thank you!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Jon Anderson</dc:creator>
  <cp:lastModifiedBy>Chris Greacen</cp:lastModifiedBy>
  <cp:revision>763</cp:revision>
  <dcterms:created xsi:type="dcterms:W3CDTF">2014-07-04T20:52:00Z</dcterms:created>
  <dcterms:modified xsi:type="dcterms:W3CDTF">2016-11-02T10:08:26Z</dcterms:modified>
</cp:coreProperties>
</file>